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77"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8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25D34-A22D-4D30-A18C-1D0E7CBE71E3}" type="doc">
      <dgm:prSet loTypeId="urn:microsoft.com/office/officeart/2018/2/layout/IconVerticalSolidList" loCatId="icon" qsTypeId="urn:microsoft.com/office/officeart/2005/8/quickstyle/simple4" qsCatId="simple" csTypeId="urn:microsoft.com/office/officeart/2018/5/colors/Iconchunking_neutralbg_colorful1" csCatId="colorful" phldr="1"/>
      <dgm:spPr/>
      <dgm:t>
        <a:bodyPr/>
        <a:lstStyle/>
        <a:p>
          <a:endParaRPr lang="en-US"/>
        </a:p>
      </dgm:t>
    </dgm:pt>
    <dgm:pt modelId="{66355963-A4C3-4C1C-A6BE-F5F9F768AED0}">
      <dgm:prSet/>
      <dgm:spPr/>
      <dgm:t>
        <a:bodyPr/>
        <a:lstStyle/>
        <a:p>
          <a:r>
            <a:rPr lang="en-US"/>
            <a:t>Humble beginnings</a:t>
          </a:r>
        </a:p>
      </dgm:t>
    </dgm:pt>
    <dgm:pt modelId="{1CFDB2B8-6C90-4D3F-A9A5-A0FDDCC9CD0D}" type="parTrans" cxnId="{7BE8DA99-A08E-4472-AFD9-1CA2CFEDAC50}">
      <dgm:prSet/>
      <dgm:spPr/>
      <dgm:t>
        <a:bodyPr/>
        <a:lstStyle/>
        <a:p>
          <a:endParaRPr lang="en-US"/>
        </a:p>
      </dgm:t>
    </dgm:pt>
    <dgm:pt modelId="{9D066675-B0AF-4F65-B942-F71986DC62A0}" type="sibTrans" cxnId="{7BE8DA99-A08E-4472-AFD9-1CA2CFEDAC50}">
      <dgm:prSet/>
      <dgm:spPr/>
      <dgm:t>
        <a:bodyPr/>
        <a:lstStyle/>
        <a:p>
          <a:endParaRPr lang="en-US"/>
        </a:p>
      </dgm:t>
    </dgm:pt>
    <dgm:pt modelId="{384B5054-A0ED-4ADE-9E43-0ECEB7D42162}">
      <dgm:prSet/>
      <dgm:spPr/>
      <dgm:t>
        <a:bodyPr/>
        <a:lstStyle/>
        <a:p>
          <a:r>
            <a:rPr lang="en-US"/>
            <a:t>Never give up</a:t>
          </a:r>
        </a:p>
      </dgm:t>
    </dgm:pt>
    <dgm:pt modelId="{0B039B60-95A7-47A3-A517-3A6EF58EEBEF}" type="parTrans" cxnId="{F2BDF90B-4F97-4B40-A40D-BA0205295F86}">
      <dgm:prSet/>
      <dgm:spPr/>
      <dgm:t>
        <a:bodyPr/>
        <a:lstStyle/>
        <a:p>
          <a:endParaRPr lang="en-US"/>
        </a:p>
      </dgm:t>
    </dgm:pt>
    <dgm:pt modelId="{6DCD696E-42FB-4F84-8854-6A72ABAF58B6}" type="sibTrans" cxnId="{F2BDF90B-4F97-4B40-A40D-BA0205295F86}">
      <dgm:prSet/>
      <dgm:spPr/>
      <dgm:t>
        <a:bodyPr/>
        <a:lstStyle/>
        <a:p>
          <a:endParaRPr lang="en-US"/>
        </a:p>
      </dgm:t>
    </dgm:pt>
    <dgm:pt modelId="{B27F807D-DDB1-4082-89AE-5A5034B71213}">
      <dgm:prSet/>
      <dgm:spPr/>
      <dgm:t>
        <a:bodyPr/>
        <a:lstStyle/>
        <a:p>
          <a:r>
            <a:rPr lang="en-US"/>
            <a:t>Begin with the end in mind</a:t>
          </a:r>
        </a:p>
      </dgm:t>
    </dgm:pt>
    <dgm:pt modelId="{39922F36-5940-4DCD-AF2E-E1DA834AE89D}" type="parTrans" cxnId="{0624C3B6-CA19-4D42-BC03-62E4B47C77E7}">
      <dgm:prSet/>
      <dgm:spPr/>
      <dgm:t>
        <a:bodyPr/>
        <a:lstStyle/>
        <a:p>
          <a:endParaRPr lang="en-US"/>
        </a:p>
      </dgm:t>
    </dgm:pt>
    <dgm:pt modelId="{78B19F15-2E6E-4072-A6FE-8B9B3FDEDF45}" type="sibTrans" cxnId="{0624C3B6-CA19-4D42-BC03-62E4B47C77E7}">
      <dgm:prSet/>
      <dgm:spPr/>
      <dgm:t>
        <a:bodyPr/>
        <a:lstStyle/>
        <a:p>
          <a:endParaRPr lang="en-US"/>
        </a:p>
      </dgm:t>
    </dgm:pt>
    <dgm:pt modelId="{D559E005-35EB-489E-8106-35DF33322ACE}">
      <dgm:prSet/>
      <dgm:spPr/>
      <dgm:t>
        <a:bodyPr/>
        <a:lstStyle/>
        <a:p>
          <a:r>
            <a:rPr lang="en-US"/>
            <a:t>Stay focused</a:t>
          </a:r>
        </a:p>
      </dgm:t>
    </dgm:pt>
    <dgm:pt modelId="{25E2F268-9B59-45B9-9D64-D86C9735BBAD}" type="parTrans" cxnId="{6AF09B55-E1E0-4B1C-9159-CFE400C0A975}">
      <dgm:prSet/>
      <dgm:spPr/>
      <dgm:t>
        <a:bodyPr/>
        <a:lstStyle/>
        <a:p>
          <a:endParaRPr lang="en-US"/>
        </a:p>
      </dgm:t>
    </dgm:pt>
    <dgm:pt modelId="{136E4B2D-1F20-459E-9EB0-1FCF41160F3E}" type="sibTrans" cxnId="{6AF09B55-E1E0-4B1C-9159-CFE400C0A975}">
      <dgm:prSet/>
      <dgm:spPr/>
      <dgm:t>
        <a:bodyPr/>
        <a:lstStyle/>
        <a:p>
          <a:endParaRPr lang="en-US"/>
        </a:p>
      </dgm:t>
    </dgm:pt>
    <dgm:pt modelId="{457020EB-FA24-4D3F-AD13-F59443972D2F}">
      <dgm:prSet/>
      <dgm:spPr/>
      <dgm:t>
        <a:bodyPr/>
        <a:lstStyle/>
        <a:p>
          <a:r>
            <a:rPr lang="en-US"/>
            <a:t>BELIEVE!</a:t>
          </a:r>
        </a:p>
      </dgm:t>
    </dgm:pt>
    <dgm:pt modelId="{F8E115E4-B008-4C42-A346-8E3DCE6899EA}" type="parTrans" cxnId="{964B3430-6991-49FB-9CD8-B7F167606E8F}">
      <dgm:prSet/>
      <dgm:spPr/>
      <dgm:t>
        <a:bodyPr/>
        <a:lstStyle/>
        <a:p>
          <a:endParaRPr lang="en-US"/>
        </a:p>
      </dgm:t>
    </dgm:pt>
    <dgm:pt modelId="{BA8A9AF3-6D14-4EE2-9113-B498AAA55133}" type="sibTrans" cxnId="{964B3430-6991-49FB-9CD8-B7F167606E8F}">
      <dgm:prSet/>
      <dgm:spPr/>
      <dgm:t>
        <a:bodyPr/>
        <a:lstStyle/>
        <a:p>
          <a:endParaRPr lang="en-US"/>
        </a:p>
      </dgm:t>
    </dgm:pt>
    <dgm:pt modelId="{FE6D7AA3-9676-4EF2-A1C4-0081FEF9CBE5}" type="pres">
      <dgm:prSet presAssocID="{8D325D34-A22D-4D30-A18C-1D0E7CBE71E3}" presName="root" presStyleCnt="0">
        <dgm:presLayoutVars>
          <dgm:dir/>
          <dgm:resizeHandles val="exact"/>
        </dgm:presLayoutVars>
      </dgm:prSet>
      <dgm:spPr/>
    </dgm:pt>
    <dgm:pt modelId="{215AE83C-F62C-44D2-A315-3EB268014738}" type="pres">
      <dgm:prSet presAssocID="{66355963-A4C3-4C1C-A6BE-F5F9F768AED0}" presName="compNode" presStyleCnt="0"/>
      <dgm:spPr/>
    </dgm:pt>
    <dgm:pt modelId="{50BB9642-64A3-45A4-BBCB-F221D06CF254}" type="pres">
      <dgm:prSet presAssocID="{66355963-A4C3-4C1C-A6BE-F5F9F768AED0}" presName="bgRect" presStyleLbl="bgShp" presStyleIdx="0" presStyleCnt="5"/>
      <dgm:spPr/>
    </dgm:pt>
    <dgm:pt modelId="{BED0DA7B-E74D-4831-8D40-D2BAA2FA1C71}" type="pres">
      <dgm:prSet presAssocID="{66355963-A4C3-4C1C-A6BE-F5F9F768AED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68164076-37A3-450F-A979-1CCBA7EB59FE}" type="pres">
      <dgm:prSet presAssocID="{66355963-A4C3-4C1C-A6BE-F5F9F768AED0}" presName="spaceRect" presStyleCnt="0"/>
      <dgm:spPr/>
    </dgm:pt>
    <dgm:pt modelId="{C1928167-438A-4E89-99F9-18334BF2DA62}" type="pres">
      <dgm:prSet presAssocID="{66355963-A4C3-4C1C-A6BE-F5F9F768AED0}" presName="parTx" presStyleLbl="revTx" presStyleIdx="0" presStyleCnt="5">
        <dgm:presLayoutVars>
          <dgm:chMax val="0"/>
          <dgm:chPref val="0"/>
        </dgm:presLayoutVars>
      </dgm:prSet>
      <dgm:spPr/>
    </dgm:pt>
    <dgm:pt modelId="{184CBCD4-3438-4501-A326-C8EFA4F11A7A}" type="pres">
      <dgm:prSet presAssocID="{9D066675-B0AF-4F65-B942-F71986DC62A0}" presName="sibTrans" presStyleCnt="0"/>
      <dgm:spPr/>
    </dgm:pt>
    <dgm:pt modelId="{9E48326E-11D6-4447-BA20-FEFF00EB81FA}" type="pres">
      <dgm:prSet presAssocID="{384B5054-A0ED-4ADE-9E43-0ECEB7D42162}" presName="compNode" presStyleCnt="0"/>
      <dgm:spPr/>
    </dgm:pt>
    <dgm:pt modelId="{84876CC8-8D5A-4E65-A72D-3A0ACD74D6D3}" type="pres">
      <dgm:prSet presAssocID="{384B5054-A0ED-4ADE-9E43-0ECEB7D42162}" presName="bgRect" presStyleLbl="bgShp" presStyleIdx="1" presStyleCnt="5"/>
      <dgm:spPr/>
    </dgm:pt>
    <dgm:pt modelId="{30694C83-93D5-454A-BED4-52821C28BBF6}" type="pres">
      <dgm:prSet presAssocID="{384B5054-A0ED-4ADE-9E43-0ECEB7D4216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imbing"/>
        </a:ext>
      </dgm:extLst>
    </dgm:pt>
    <dgm:pt modelId="{D1CD0FCA-05BB-4FC8-AD2A-E37A90607DA6}" type="pres">
      <dgm:prSet presAssocID="{384B5054-A0ED-4ADE-9E43-0ECEB7D42162}" presName="spaceRect" presStyleCnt="0"/>
      <dgm:spPr/>
    </dgm:pt>
    <dgm:pt modelId="{044349CB-39E9-4E0B-9E0C-246931633165}" type="pres">
      <dgm:prSet presAssocID="{384B5054-A0ED-4ADE-9E43-0ECEB7D42162}" presName="parTx" presStyleLbl="revTx" presStyleIdx="1" presStyleCnt="5">
        <dgm:presLayoutVars>
          <dgm:chMax val="0"/>
          <dgm:chPref val="0"/>
        </dgm:presLayoutVars>
      </dgm:prSet>
      <dgm:spPr/>
    </dgm:pt>
    <dgm:pt modelId="{37218733-1532-47E2-AE71-873990515E6F}" type="pres">
      <dgm:prSet presAssocID="{6DCD696E-42FB-4F84-8854-6A72ABAF58B6}" presName="sibTrans" presStyleCnt="0"/>
      <dgm:spPr/>
    </dgm:pt>
    <dgm:pt modelId="{D073A48D-0F04-46E0-862A-65BFF0654BE3}" type="pres">
      <dgm:prSet presAssocID="{B27F807D-DDB1-4082-89AE-5A5034B71213}" presName="compNode" presStyleCnt="0"/>
      <dgm:spPr/>
    </dgm:pt>
    <dgm:pt modelId="{0D3F802C-96A2-44D5-BFF9-18A45062579F}" type="pres">
      <dgm:prSet presAssocID="{B27F807D-DDB1-4082-89AE-5A5034B71213}" presName="bgRect" presStyleLbl="bgShp" presStyleIdx="2" presStyleCnt="5"/>
      <dgm:spPr/>
    </dgm:pt>
    <dgm:pt modelId="{22754BC9-D379-4A06-8CCB-57E50FA3B6EB}" type="pres">
      <dgm:prSet presAssocID="{B27F807D-DDB1-4082-89AE-5A5034B7121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82E52A42-C7E1-4354-BBDF-3EADC202C9EA}" type="pres">
      <dgm:prSet presAssocID="{B27F807D-DDB1-4082-89AE-5A5034B71213}" presName="spaceRect" presStyleCnt="0"/>
      <dgm:spPr/>
    </dgm:pt>
    <dgm:pt modelId="{1657FF73-088C-45A5-896B-0E598DECE7EA}" type="pres">
      <dgm:prSet presAssocID="{B27F807D-DDB1-4082-89AE-5A5034B71213}" presName="parTx" presStyleLbl="revTx" presStyleIdx="2" presStyleCnt="5">
        <dgm:presLayoutVars>
          <dgm:chMax val="0"/>
          <dgm:chPref val="0"/>
        </dgm:presLayoutVars>
      </dgm:prSet>
      <dgm:spPr/>
    </dgm:pt>
    <dgm:pt modelId="{FBB37B43-D999-4E31-BC1F-5CA8ECBF5D6E}" type="pres">
      <dgm:prSet presAssocID="{78B19F15-2E6E-4072-A6FE-8B9B3FDEDF45}" presName="sibTrans" presStyleCnt="0"/>
      <dgm:spPr/>
    </dgm:pt>
    <dgm:pt modelId="{85A50BFE-2302-4577-BDED-18A5BF928929}" type="pres">
      <dgm:prSet presAssocID="{D559E005-35EB-489E-8106-35DF33322ACE}" presName="compNode" presStyleCnt="0"/>
      <dgm:spPr/>
    </dgm:pt>
    <dgm:pt modelId="{DE868A5F-9B48-4371-AF11-5F3A87B4D8B6}" type="pres">
      <dgm:prSet presAssocID="{D559E005-35EB-489E-8106-35DF33322ACE}" presName="bgRect" presStyleLbl="bgShp" presStyleIdx="3" presStyleCnt="5"/>
      <dgm:spPr/>
    </dgm:pt>
    <dgm:pt modelId="{906445B7-EF43-4D8C-B5D9-393F74DDC47E}" type="pres">
      <dgm:prSet presAssocID="{D559E005-35EB-489E-8106-35DF33322ACE}"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ethoscope"/>
        </a:ext>
      </dgm:extLst>
    </dgm:pt>
    <dgm:pt modelId="{4A7A118C-D2D0-487B-8D45-A19AF611E063}" type="pres">
      <dgm:prSet presAssocID="{D559E005-35EB-489E-8106-35DF33322ACE}" presName="spaceRect" presStyleCnt="0"/>
      <dgm:spPr/>
    </dgm:pt>
    <dgm:pt modelId="{200AD11F-24DD-4B7F-B394-80F90E48426A}" type="pres">
      <dgm:prSet presAssocID="{D559E005-35EB-489E-8106-35DF33322ACE}" presName="parTx" presStyleLbl="revTx" presStyleIdx="3" presStyleCnt="5">
        <dgm:presLayoutVars>
          <dgm:chMax val="0"/>
          <dgm:chPref val="0"/>
        </dgm:presLayoutVars>
      </dgm:prSet>
      <dgm:spPr/>
    </dgm:pt>
    <dgm:pt modelId="{D4E3017B-66EC-448E-9AB2-A8BD6038F44B}" type="pres">
      <dgm:prSet presAssocID="{136E4B2D-1F20-459E-9EB0-1FCF41160F3E}" presName="sibTrans" presStyleCnt="0"/>
      <dgm:spPr/>
    </dgm:pt>
    <dgm:pt modelId="{1E5197C2-815B-4B57-9A7D-37C301E3AD53}" type="pres">
      <dgm:prSet presAssocID="{457020EB-FA24-4D3F-AD13-F59443972D2F}" presName="compNode" presStyleCnt="0"/>
      <dgm:spPr/>
    </dgm:pt>
    <dgm:pt modelId="{19E40127-5416-43B3-8AB4-03D9AC65C388}" type="pres">
      <dgm:prSet presAssocID="{457020EB-FA24-4D3F-AD13-F59443972D2F}" presName="bgRect" presStyleLbl="bgShp" presStyleIdx="4" presStyleCnt="5"/>
      <dgm:spPr/>
    </dgm:pt>
    <dgm:pt modelId="{858DF1D3-9FFA-4F4D-BC4A-B635BC9AED91}" type="pres">
      <dgm:prSet presAssocID="{457020EB-FA24-4D3F-AD13-F59443972D2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Love Letter"/>
        </a:ext>
      </dgm:extLst>
    </dgm:pt>
    <dgm:pt modelId="{DA3A1146-7FF7-48C6-9C12-2D47BE74687E}" type="pres">
      <dgm:prSet presAssocID="{457020EB-FA24-4D3F-AD13-F59443972D2F}" presName="spaceRect" presStyleCnt="0"/>
      <dgm:spPr/>
    </dgm:pt>
    <dgm:pt modelId="{89D484A7-AD2A-4220-8639-736FB0CB32EA}" type="pres">
      <dgm:prSet presAssocID="{457020EB-FA24-4D3F-AD13-F59443972D2F}" presName="parTx" presStyleLbl="revTx" presStyleIdx="4" presStyleCnt="5">
        <dgm:presLayoutVars>
          <dgm:chMax val="0"/>
          <dgm:chPref val="0"/>
        </dgm:presLayoutVars>
      </dgm:prSet>
      <dgm:spPr/>
    </dgm:pt>
  </dgm:ptLst>
  <dgm:cxnLst>
    <dgm:cxn modelId="{F2BDF90B-4F97-4B40-A40D-BA0205295F86}" srcId="{8D325D34-A22D-4D30-A18C-1D0E7CBE71E3}" destId="{384B5054-A0ED-4ADE-9E43-0ECEB7D42162}" srcOrd="1" destOrd="0" parTransId="{0B039B60-95A7-47A3-A517-3A6EF58EEBEF}" sibTransId="{6DCD696E-42FB-4F84-8854-6A72ABAF58B6}"/>
    <dgm:cxn modelId="{E87E8514-D502-45B0-9633-A862A8CA846C}" type="presOf" srcId="{D559E005-35EB-489E-8106-35DF33322ACE}" destId="{200AD11F-24DD-4B7F-B394-80F90E48426A}" srcOrd="0" destOrd="0" presId="urn:microsoft.com/office/officeart/2018/2/layout/IconVerticalSolidList"/>
    <dgm:cxn modelId="{CF050D15-546E-4F3A-8A01-B7F606A64074}" type="presOf" srcId="{B27F807D-DDB1-4082-89AE-5A5034B71213}" destId="{1657FF73-088C-45A5-896B-0E598DECE7EA}" srcOrd="0" destOrd="0" presId="urn:microsoft.com/office/officeart/2018/2/layout/IconVerticalSolidList"/>
    <dgm:cxn modelId="{4B06D22E-1DB0-4A94-8B62-AFA02F657A21}" type="presOf" srcId="{384B5054-A0ED-4ADE-9E43-0ECEB7D42162}" destId="{044349CB-39E9-4E0B-9E0C-246931633165}" srcOrd="0" destOrd="0" presId="urn:microsoft.com/office/officeart/2018/2/layout/IconVerticalSolidList"/>
    <dgm:cxn modelId="{964B3430-6991-49FB-9CD8-B7F167606E8F}" srcId="{8D325D34-A22D-4D30-A18C-1D0E7CBE71E3}" destId="{457020EB-FA24-4D3F-AD13-F59443972D2F}" srcOrd="4" destOrd="0" parTransId="{F8E115E4-B008-4C42-A346-8E3DCE6899EA}" sibTransId="{BA8A9AF3-6D14-4EE2-9113-B498AAA55133}"/>
    <dgm:cxn modelId="{169D4B52-0F12-426D-81A9-9F4BA2A01022}" type="presOf" srcId="{66355963-A4C3-4C1C-A6BE-F5F9F768AED0}" destId="{C1928167-438A-4E89-99F9-18334BF2DA62}" srcOrd="0" destOrd="0" presId="urn:microsoft.com/office/officeart/2018/2/layout/IconVerticalSolidList"/>
    <dgm:cxn modelId="{D6C75255-9101-43A1-A461-60871BE863E2}" type="presOf" srcId="{8D325D34-A22D-4D30-A18C-1D0E7CBE71E3}" destId="{FE6D7AA3-9676-4EF2-A1C4-0081FEF9CBE5}" srcOrd="0" destOrd="0" presId="urn:microsoft.com/office/officeart/2018/2/layout/IconVerticalSolidList"/>
    <dgm:cxn modelId="{6AF09B55-E1E0-4B1C-9159-CFE400C0A975}" srcId="{8D325D34-A22D-4D30-A18C-1D0E7CBE71E3}" destId="{D559E005-35EB-489E-8106-35DF33322ACE}" srcOrd="3" destOrd="0" parTransId="{25E2F268-9B59-45B9-9D64-D86C9735BBAD}" sibTransId="{136E4B2D-1F20-459E-9EB0-1FCF41160F3E}"/>
    <dgm:cxn modelId="{7BE8DA99-A08E-4472-AFD9-1CA2CFEDAC50}" srcId="{8D325D34-A22D-4D30-A18C-1D0E7CBE71E3}" destId="{66355963-A4C3-4C1C-A6BE-F5F9F768AED0}" srcOrd="0" destOrd="0" parTransId="{1CFDB2B8-6C90-4D3F-A9A5-A0FDDCC9CD0D}" sibTransId="{9D066675-B0AF-4F65-B942-F71986DC62A0}"/>
    <dgm:cxn modelId="{0624C3B6-CA19-4D42-BC03-62E4B47C77E7}" srcId="{8D325D34-A22D-4D30-A18C-1D0E7CBE71E3}" destId="{B27F807D-DDB1-4082-89AE-5A5034B71213}" srcOrd="2" destOrd="0" parTransId="{39922F36-5940-4DCD-AF2E-E1DA834AE89D}" sibTransId="{78B19F15-2E6E-4072-A6FE-8B9B3FDEDF45}"/>
    <dgm:cxn modelId="{D23353E0-2582-4678-9393-789CA7B5210B}" type="presOf" srcId="{457020EB-FA24-4D3F-AD13-F59443972D2F}" destId="{89D484A7-AD2A-4220-8639-736FB0CB32EA}" srcOrd="0" destOrd="0" presId="urn:microsoft.com/office/officeart/2018/2/layout/IconVerticalSolidList"/>
    <dgm:cxn modelId="{AF3A5FD6-7D34-4568-9637-A134CA530655}" type="presParOf" srcId="{FE6D7AA3-9676-4EF2-A1C4-0081FEF9CBE5}" destId="{215AE83C-F62C-44D2-A315-3EB268014738}" srcOrd="0" destOrd="0" presId="urn:microsoft.com/office/officeart/2018/2/layout/IconVerticalSolidList"/>
    <dgm:cxn modelId="{B99F28EF-87A1-4382-9723-B1A6569BB540}" type="presParOf" srcId="{215AE83C-F62C-44D2-A315-3EB268014738}" destId="{50BB9642-64A3-45A4-BBCB-F221D06CF254}" srcOrd="0" destOrd="0" presId="urn:microsoft.com/office/officeart/2018/2/layout/IconVerticalSolidList"/>
    <dgm:cxn modelId="{C3404B63-8D4F-41DE-A61A-52C290B823E4}" type="presParOf" srcId="{215AE83C-F62C-44D2-A315-3EB268014738}" destId="{BED0DA7B-E74D-4831-8D40-D2BAA2FA1C71}" srcOrd="1" destOrd="0" presId="urn:microsoft.com/office/officeart/2018/2/layout/IconVerticalSolidList"/>
    <dgm:cxn modelId="{85F0E318-D3BF-4221-A200-17D9BE63C549}" type="presParOf" srcId="{215AE83C-F62C-44D2-A315-3EB268014738}" destId="{68164076-37A3-450F-A979-1CCBA7EB59FE}" srcOrd="2" destOrd="0" presId="urn:microsoft.com/office/officeart/2018/2/layout/IconVerticalSolidList"/>
    <dgm:cxn modelId="{6AA868CC-9673-4D93-9ACF-29E3838D3E8A}" type="presParOf" srcId="{215AE83C-F62C-44D2-A315-3EB268014738}" destId="{C1928167-438A-4E89-99F9-18334BF2DA62}" srcOrd="3" destOrd="0" presId="urn:microsoft.com/office/officeart/2018/2/layout/IconVerticalSolidList"/>
    <dgm:cxn modelId="{CE83FF7F-FEE5-4127-83B6-97E70139966D}" type="presParOf" srcId="{FE6D7AA3-9676-4EF2-A1C4-0081FEF9CBE5}" destId="{184CBCD4-3438-4501-A326-C8EFA4F11A7A}" srcOrd="1" destOrd="0" presId="urn:microsoft.com/office/officeart/2018/2/layout/IconVerticalSolidList"/>
    <dgm:cxn modelId="{0E8AAC8B-23BA-4097-BAAB-9F8EC9C3D192}" type="presParOf" srcId="{FE6D7AA3-9676-4EF2-A1C4-0081FEF9CBE5}" destId="{9E48326E-11D6-4447-BA20-FEFF00EB81FA}" srcOrd="2" destOrd="0" presId="urn:microsoft.com/office/officeart/2018/2/layout/IconVerticalSolidList"/>
    <dgm:cxn modelId="{F3899724-4735-4462-92E1-2691FBB9397B}" type="presParOf" srcId="{9E48326E-11D6-4447-BA20-FEFF00EB81FA}" destId="{84876CC8-8D5A-4E65-A72D-3A0ACD74D6D3}" srcOrd="0" destOrd="0" presId="urn:microsoft.com/office/officeart/2018/2/layout/IconVerticalSolidList"/>
    <dgm:cxn modelId="{9FF67352-C6D6-4531-BE56-77239F639236}" type="presParOf" srcId="{9E48326E-11D6-4447-BA20-FEFF00EB81FA}" destId="{30694C83-93D5-454A-BED4-52821C28BBF6}" srcOrd="1" destOrd="0" presId="urn:microsoft.com/office/officeart/2018/2/layout/IconVerticalSolidList"/>
    <dgm:cxn modelId="{1FBDF26C-7F15-4763-A637-22948497327F}" type="presParOf" srcId="{9E48326E-11D6-4447-BA20-FEFF00EB81FA}" destId="{D1CD0FCA-05BB-4FC8-AD2A-E37A90607DA6}" srcOrd="2" destOrd="0" presId="urn:microsoft.com/office/officeart/2018/2/layout/IconVerticalSolidList"/>
    <dgm:cxn modelId="{3F85190C-63F4-41F7-A2D4-0739A68830C6}" type="presParOf" srcId="{9E48326E-11D6-4447-BA20-FEFF00EB81FA}" destId="{044349CB-39E9-4E0B-9E0C-246931633165}" srcOrd="3" destOrd="0" presId="urn:microsoft.com/office/officeart/2018/2/layout/IconVerticalSolidList"/>
    <dgm:cxn modelId="{C9B902D4-03E9-4156-9FB4-0C46C0E699F0}" type="presParOf" srcId="{FE6D7AA3-9676-4EF2-A1C4-0081FEF9CBE5}" destId="{37218733-1532-47E2-AE71-873990515E6F}" srcOrd="3" destOrd="0" presId="urn:microsoft.com/office/officeart/2018/2/layout/IconVerticalSolidList"/>
    <dgm:cxn modelId="{70BD7955-94A1-4E27-A074-E0F580E0DB05}" type="presParOf" srcId="{FE6D7AA3-9676-4EF2-A1C4-0081FEF9CBE5}" destId="{D073A48D-0F04-46E0-862A-65BFF0654BE3}" srcOrd="4" destOrd="0" presId="urn:microsoft.com/office/officeart/2018/2/layout/IconVerticalSolidList"/>
    <dgm:cxn modelId="{91C1FD4C-8C6E-4D54-95CF-C5ED12412D6D}" type="presParOf" srcId="{D073A48D-0F04-46E0-862A-65BFF0654BE3}" destId="{0D3F802C-96A2-44D5-BFF9-18A45062579F}" srcOrd="0" destOrd="0" presId="urn:microsoft.com/office/officeart/2018/2/layout/IconVerticalSolidList"/>
    <dgm:cxn modelId="{9FC3E0EE-3453-419C-BAA8-8D9805E0C768}" type="presParOf" srcId="{D073A48D-0F04-46E0-862A-65BFF0654BE3}" destId="{22754BC9-D379-4A06-8CCB-57E50FA3B6EB}" srcOrd="1" destOrd="0" presId="urn:microsoft.com/office/officeart/2018/2/layout/IconVerticalSolidList"/>
    <dgm:cxn modelId="{961BAB81-BD9C-41B8-AE07-17C97B3D6004}" type="presParOf" srcId="{D073A48D-0F04-46E0-862A-65BFF0654BE3}" destId="{82E52A42-C7E1-4354-BBDF-3EADC202C9EA}" srcOrd="2" destOrd="0" presId="urn:microsoft.com/office/officeart/2018/2/layout/IconVerticalSolidList"/>
    <dgm:cxn modelId="{7232753C-4E94-44C4-A2B1-13362C5FFF83}" type="presParOf" srcId="{D073A48D-0F04-46E0-862A-65BFF0654BE3}" destId="{1657FF73-088C-45A5-896B-0E598DECE7EA}" srcOrd="3" destOrd="0" presId="urn:microsoft.com/office/officeart/2018/2/layout/IconVerticalSolidList"/>
    <dgm:cxn modelId="{8FC190C2-7BD4-4104-B45D-1B2532A076FE}" type="presParOf" srcId="{FE6D7AA3-9676-4EF2-A1C4-0081FEF9CBE5}" destId="{FBB37B43-D999-4E31-BC1F-5CA8ECBF5D6E}" srcOrd="5" destOrd="0" presId="urn:microsoft.com/office/officeart/2018/2/layout/IconVerticalSolidList"/>
    <dgm:cxn modelId="{F130838D-32C7-4999-A33F-467EA715B48E}" type="presParOf" srcId="{FE6D7AA3-9676-4EF2-A1C4-0081FEF9CBE5}" destId="{85A50BFE-2302-4577-BDED-18A5BF928929}" srcOrd="6" destOrd="0" presId="urn:microsoft.com/office/officeart/2018/2/layout/IconVerticalSolidList"/>
    <dgm:cxn modelId="{A6DE532C-D750-4316-8C9B-7BEB70FDCA01}" type="presParOf" srcId="{85A50BFE-2302-4577-BDED-18A5BF928929}" destId="{DE868A5F-9B48-4371-AF11-5F3A87B4D8B6}" srcOrd="0" destOrd="0" presId="urn:microsoft.com/office/officeart/2018/2/layout/IconVerticalSolidList"/>
    <dgm:cxn modelId="{888BAF40-ECBF-4DEB-9080-3BB1BFF2766E}" type="presParOf" srcId="{85A50BFE-2302-4577-BDED-18A5BF928929}" destId="{906445B7-EF43-4D8C-B5D9-393F74DDC47E}" srcOrd="1" destOrd="0" presId="urn:microsoft.com/office/officeart/2018/2/layout/IconVerticalSolidList"/>
    <dgm:cxn modelId="{751A097D-48FE-434F-978B-68089DDAC47A}" type="presParOf" srcId="{85A50BFE-2302-4577-BDED-18A5BF928929}" destId="{4A7A118C-D2D0-487B-8D45-A19AF611E063}" srcOrd="2" destOrd="0" presId="urn:microsoft.com/office/officeart/2018/2/layout/IconVerticalSolidList"/>
    <dgm:cxn modelId="{F9F9F32A-5ECC-4267-94CF-4B73F9B67D31}" type="presParOf" srcId="{85A50BFE-2302-4577-BDED-18A5BF928929}" destId="{200AD11F-24DD-4B7F-B394-80F90E48426A}" srcOrd="3" destOrd="0" presId="urn:microsoft.com/office/officeart/2018/2/layout/IconVerticalSolidList"/>
    <dgm:cxn modelId="{C9C84F26-A12F-4BEC-A945-82123F2891FD}" type="presParOf" srcId="{FE6D7AA3-9676-4EF2-A1C4-0081FEF9CBE5}" destId="{D4E3017B-66EC-448E-9AB2-A8BD6038F44B}" srcOrd="7" destOrd="0" presId="urn:microsoft.com/office/officeart/2018/2/layout/IconVerticalSolidList"/>
    <dgm:cxn modelId="{F4D3A25A-F586-4B24-A4F5-84B3A4B4576B}" type="presParOf" srcId="{FE6D7AA3-9676-4EF2-A1C4-0081FEF9CBE5}" destId="{1E5197C2-815B-4B57-9A7D-37C301E3AD53}" srcOrd="8" destOrd="0" presId="urn:microsoft.com/office/officeart/2018/2/layout/IconVerticalSolidList"/>
    <dgm:cxn modelId="{61A4CEA5-38D8-4FCA-AFD3-76770BDC44F2}" type="presParOf" srcId="{1E5197C2-815B-4B57-9A7D-37C301E3AD53}" destId="{19E40127-5416-43B3-8AB4-03D9AC65C388}" srcOrd="0" destOrd="0" presId="urn:microsoft.com/office/officeart/2018/2/layout/IconVerticalSolidList"/>
    <dgm:cxn modelId="{4D21344B-52F2-436E-94B9-596558D50442}" type="presParOf" srcId="{1E5197C2-815B-4B57-9A7D-37C301E3AD53}" destId="{858DF1D3-9FFA-4F4D-BC4A-B635BC9AED91}" srcOrd="1" destOrd="0" presId="urn:microsoft.com/office/officeart/2018/2/layout/IconVerticalSolidList"/>
    <dgm:cxn modelId="{F042F8E9-4C4D-4648-BB75-8F1968825DB3}" type="presParOf" srcId="{1E5197C2-815B-4B57-9A7D-37C301E3AD53}" destId="{DA3A1146-7FF7-48C6-9C12-2D47BE74687E}" srcOrd="2" destOrd="0" presId="urn:microsoft.com/office/officeart/2018/2/layout/IconVerticalSolidList"/>
    <dgm:cxn modelId="{D378AFF8-F068-4609-BAE9-1C5F73741ACC}" type="presParOf" srcId="{1E5197C2-815B-4B57-9A7D-37C301E3AD53}" destId="{89D484A7-AD2A-4220-8639-736FB0CB32EA}"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B9642-64A3-45A4-BBCB-F221D06CF254}">
      <dsp:nvSpPr>
        <dsp:cNvPr id="0" name=""/>
        <dsp:cNvSpPr/>
      </dsp:nvSpPr>
      <dsp:spPr>
        <a:xfrm>
          <a:off x="0" y="4086"/>
          <a:ext cx="5906181" cy="870424"/>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BED0DA7B-E74D-4831-8D40-D2BAA2FA1C71}">
      <dsp:nvSpPr>
        <dsp:cNvPr id="0" name=""/>
        <dsp:cNvSpPr/>
      </dsp:nvSpPr>
      <dsp:spPr>
        <a:xfrm>
          <a:off x="263303" y="199931"/>
          <a:ext cx="478733" cy="4787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C1928167-438A-4E89-99F9-18334BF2DA62}">
      <dsp:nvSpPr>
        <dsp:cNvPr id="0" name=""/>
        <dsp:cNvSpPr/>
      </dsp:nvSpPr>
      <dsp:spPr>
        <a:xfrm>
          <a:off x="1005339" y="4086"/>
          <a:ext cx="4900841"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844550">
            <a:lnSpc>
              <a:spcPct val="90000"/>
            </a:lnSpc>
            <a:spcBef>
              <a:spcPct val="0"/>
            </a:spcBef>
            <a:spcAft>
              <a:spcPct val="35000"/>
            </a:spcAft>
            <a:buNone/>
          </a:pPr>
          <a:r>
            <a:rPr lang="en-US" sz="1900" kern="1200"/>
            <a:t>Humble beginnings</a:t>
          </a:r>
        </a:p>
      </dsp:txBody>
      <dsp:txXfrm>
        <a:off x="1005339" y="4086"/>
        <a:ext cx="4900841" cy="870424"/>
      </dsp:txXfrm>
    </dsp:sp>
    <dsp:sp modelId="{84876CC8-8D5A-4E65-A72D-3A0ACD74D6D3}">
      <dsp:nvSpPr>
        <dsp:cNvPr id="0" name=""/>
        <dsp:cNvSpPr/>
      </dsp:nvSpPr>
      <dsp:spPr>
        <a:xfrm>
          <a:off x="0" y="1092116"/>
          <a:ext cx="5906181" cy="870424"/>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30694C83-93D5-454A-BED4-52821C28BBF6}">
      <dsp:nvSpPr>
        <dsp:cNvPr id="0" name=""/>
        <dsp:cNvSpPr/>
      </dsp:nvSpPr>
      <dsp:spPr>
        <a:xfrm>
          <a:off x="263303" y="1287962"/>
          <a:ext cx="478733" cy="4787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044349CB-39E9-4E0B-9E0C-246931633165}">
      <dsp:nvSpPr>
        <dsp:cNvPr id="0" name=""/>
        <dsp:cNvSpPr/>
      </dsp:nvSpPr>
      <dsp:spPr>
        <a:xfrm>
          <a:off x="1005339" y="1092116"/>
          <a:ext cx="4900841"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844550">
            <a:lnSpc>
              <a:spcPct val="90000"/>
            </a:lnSpc>
            <a:spcBef>
              <a:spcPct val="0"/>
            </a:spcBef>
            <a:spcAft>
              <a:spcPct val="35000"/>
            </a:spcAft>
            <a:buNone/>
          </a:pPr>
          <a:r>
            <a:rPr lang="en-US" sz="1900" kern="1200"/>
            <a:t>Never give up</a:t>
          </a:r>
        </a:p>
      </dsp:txBody>
      <dsp:txXfrm>
        <a:off x="1005339" y="1092116"/>
        <a:ext cx="4900841" cy="870424"/>
      </dsp:txXfrm>
    </dsp:sp>
    <dsp:sp modelId="{0D3F802C-96A2-44D5-BFF9-18A45062579F}">
      <dsp:nvSpPr>
        <dsp:cNvPr id="0" name=""/>
        <dsp:cNvSpPr/>
      </dsp:nvSpPr>
      <dsp:spPr>
        <a:xfrm>
          <a:off x="0" y="2180146"/>
          <a:ext cx="5906181" cy="870424"/>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22754BC9-D379-4A06-8CCB-57E50FA3B6EB}">
      <dsp:nvSpPr>
        <dsp:cNvPr id="0" name=""/>
        <dsp:cNvSpPr/>
      </dsp:nvSpPr>
      <dsp:spPr>
        <a:xfrm>
          <a:off x="263303" y="2375992"/>
          <a:ext cx="478733" cy="4787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1657FF73-088C-45A5-896B-0E598DECE7EA}">
      <dsp:nvSpPr>
        <dsp:cNvPr id="0" name=""/>
        <dsp:cNvSpPr/>
      </dsp:nvSpPr>
      <dsp:spPr>
        <a:xfrm>
          <a:off x="1005339" y="2180146"/>
          <a:ext cx="4900841"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844550">
            <a:lnSpc>
              <a:spcPct val="90000"/>
            </a:lnSpc>
            <a:spcBef>
              <a:spcPct val="0"/>
            </a:spcBef>
            <a:spcAft>
              <a:spcPct val="35000"/>
            </a:spcAft>
            <a:buNone/>
          </a:pPr>
          <a:r>
            <a:rPr lang="en-US" sz="1900" kern="1200"/>
            <a:t>Begin with the end in mind</a:t>
          </a:r>
        </a:p>
      </dsp:txBody>
      <dsp:txXfrm>
        <a:off x="1005339" y="2180146"/>
        <a:ext cx="4900841" cy="870424"/>
      </dsp:txXfrm>
    </dsp:sp>
    <dsp:sp modelId="{DE868A5F-9B48-4371-AF11-5F3A87B4D8B6}">
      <dsp:nvSpPr>
        <dsp:cNvPr id="0" name=""/>
        <dsp:cNvSpPr/>
      </dsp:nvSpPr>
      <dsp:spPr>
        <a:xfrm>
          <a:off x="0" y="3268177"/>
          <a:ext cx="5906181" cy="870424"/>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906445B7-EF43-4D8C-B5D9-393F74DDC47E}">
      <dsp:nvSpPr>
        <dsp:cNvPr id="0" name=""/>
        <dsp:cNvSpPr/>
      </dsp:nvSpPr>
      <dsp:spPr>
        <a:xfrm>
          <a:off x="263303" y="3464022"/>
          <a:ext cx="478733" cy="4787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200AD11F-24DD-4B7F-B394-80F90E48426A}">
      <dsp:nvSpPr>
        <dsp:cNvPr id="0" name=""/>
        <dsp:cNvSpPr/>
      </dsp:nvSpPr>
      <dsp:spPr>
        <a:xfrm>
          <a:off x="1005339" y="3268177"/>
          <a:ext cx="4900841"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844550">
            <a:lnSpc>
              <a:spcPct val="90000"/>
            </a:lnSpc>
            <a:spcBef>
              <a:spcPct val="0"/>
            </a:spcBef>
            <a:spcAft>
              <a:spcPct val="35000"/>
            </a:spcAft>
            <a:buNone/>
          </a:pPr>
          <a:r>
            <a:rPr lang="en-US" sz="1900" kern="1200"/>
            <a:t>Stay focused</a:t>
          </a:r>
        </a:p>
      </dsp:txBody>
      <dsp:txXfrm>
        <a:off x="1005339" y="3268177"/>
        <a:ext cx="4900841" cy="870424"/>
      </dsp:txXfrm>
    </dsp:sp>
    <dsp:sp modelId="{19E40127-5416-43B3-8AB4-03D9AC65C388}">
      <dsp:nvSpPr>
        <dsp:cNvPr id="0" name=""/>
        <dsp:cNvSpPr/>
      </dsp:nvSpPr>
      <dsp:spPr>
        <a:xfrm>
          <a:off x="0" y="4356207"/>
          <a:ext cx="5906181" cy="870424"/>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858DF1D3-9FFA-4F4D-BC4A-B635BC9AED91}">
      <dsp:nvSpPr>
        <dsp:cNvPr id="0" name=""/>
        <dsp:cNvSpPr/>
      </dsp:nvSpPr>
      <dsp:spPr>
        <a:xfrm>
          <a:off x="263303" y="4552052"/>
          <a:ext cx="478733" cy="47873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89D484A7-AD2A-4220-8639-736FB0CB32EA}">
      <dsp:nvSpPr>
        <dsp:cNvPr id="0" name=""/>
        <dsp:cNvSpPr/>
      </dsp:nvSpPr>
      <dsp:spPr>
        <a:xfrm>
          <a:off x="1005339" y="4356207"/>
          <a:ext cx="4900841"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844550">
            <a:lnSpc>
              <a:spcPct val="90000"/>
            </a:lnSpc>
            <a:spcBef>
              <a:spcPct val="0"/>
            </a:spcBef>
            <a:spcAft>
              <a:spcPct val="35000"/>
            </a:spcAft>
            <a:buNone/>
          </a:pPr>
          <a:r>
            <a:rPr lang="en-US" sz="1900" kern="1200"/>
            <a:t>BELIEVE!</a:t>
          </a:r>
        </a:p>
      </dsp:txBody>
      <dsp:txXfrm>
        <a:off x="1005339" y="4356207"/>
        <a:ext cx="4900841" cy="8704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3/11/2019</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3/11/2019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3/11/2019</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3/11/2019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3/11/2019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3/11/2019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3/11/2019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3/11/2019</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3/11/2019</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3/11/2019</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hyperlink" Target="http://pngimg.com/download/7802" TargetMode="External"/><Relationship Id="rId13"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5.png"/><Relationship Id="rId12" Type="http://schemas.openxmlformats.org/officeDocument/2006/relationships/hyperlink" Target="https://creativecommons.org/licenses/by/3.0/" TargetMode="External"/><Relationship Id="rId17" Type="http://schemas.openxmlformats.org/officeDocument/2006/relationships/image" Target="../media/image3.png"/><Relationship Id="rId2" Type="http://schemas.openxmlformats.org/officeDocument/2006/relationships/audio" Target="../media/media3.m4a"/><Relationship Id="rId16" Type="http://schemas.openxmlformats.org/officeDocument/2006/relationships/hyperlink" Target="https://pixabay.com/en/baby-girl-dress-ribbon-soother-305256/" TargetMode="External"/><Relationship Id="rId1" Type="http://schemas.microsoft.com/office/2007/relationships/media" Target="../media/media3.m4a"/><Relationship Id="rId6" Type="http://schemas.openxmlformats.org/officeDocument/2006/relationships/hyperlink" Target="https://pixabay.com/fr/arm%C3%A9e-de-terre-chapeau-militaire-160792/" TargetMode="External"/><Relationship Id="rId11" Type="http://schemas.openxmlformats.org/officeDocument/2006/relationships/hyperlink" Target="http://kokoamag.com/after-school-care/" TargetMode="External"/><Relationship Id="rId5" Type="http://schemas.openxmlformats.org/officeDocument/2006/relationships/image" Target="../media/image4.png"/><Relationship Id="rId15" Type="http://schemas.openxmlformats.org/officeDocument/2006/relationships/image" Target="../media/image8.png"/><Relationship Id="rId10" Type="http://schemas.openxmlformats.org/officeDocument/2006/relationships/image" Target="../media/image6.jpg"/><Relationship Id="rId4" Type="http://schemas.openxmlformats.org/officeDocument/2006/relationships/image" Target="../media/image2.jpg"/><Relationship Id="rId9" Type="http://schemas.openxmlformats.org/officeDocument/2006/relationships/hyperlink" Target="https://creativecommons.org/licenses/by-nc/3.0/" TargetMode="External"/><Relationship Id="rId14" Type="http://schemas.openxmlformats.org/officeDocument/2006/relationships/hyperlink" Target="https://pixabay.com/es/ni%C3%B1o-beb%C3%A9-negro-brown-peluche-295113/"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8.xml"/><Relationship Id="rId7" Type="http://schemas.openxmlformats.org/officeDocument/2006/relationships/image" Target="../media/image12.jp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6.jp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microsoft.com/office/2007/relationships/media" Target="../media/media13.m4a"/><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0.jpg"/><Relationship Id="rId5" Type="http://schemas.openxmlformats.org/officeDocument/2006/relationships/slideLayout" Target="../slideLayouts/slideLayout7.xml"/><Relationship Id="rId4" Type="http://schemas.openxmlformats.org/officeDocument/2006/relationships/audio" Target="../media/media13.m4a"/></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4.JP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image" Target="../media/image39.jp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41.jpg"/><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2.jpg"/><Relationship Id="rId1" Type="http://schemas.openxmlformats.org/officeDocument/2006/relationships/slideLayout" Target="../slideLayouts/slideLayout9.xml"/><Relationship Id="rId4" Type="http://schemas.openxmlformats.org/officeDocument/2006/relationships/hyperlink" Target="http://www.childcareexchange.com/m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6D98-FC45-5D46-AF22-7DE96F05CB17}"/>
              </a:ext>
            </a:extLst>
          </p:cNvPr>
          <p:cNvSpPr>
            <a:spLocks noGrp="1"/>
          </p:cNvSpPr>
          <p:nvPr>
            <p:ph type="ctrTitle"/>
          </p:nvPr>
        </p:nvSpPr>
        <p:spPr/>
        <p:txBody>
          <a:bodyPr/>
          <a:lstStyle/>
          <a:p>
            <a:r>
              <a:rPr lang="en-US"/>
              <a:t>Wake Up ECE…and be inspired!</a:t>
            </a:r>
          </a:p>
        </p:txBody>
      </p:sp>
      <p:sp>
        <p:nvSpPr>
          <p:cNvPr id="3" name="Subtitle 2">
            <a:extLst>
              <a:ext uri="{FF2B5EF4-FFF2-40B4-BE49-F238E27FC236}">
                <a16:creationId xmlns:a16="http://schemas.microsoft.com/office/drawing/2014/main" id="{122F5915-9A7A-CD47-B5F1-AF8358F36407}"/>
              </a:ext>
            </a:extLst>
          </p:cNvPr>
          <p:cNvSpPr>
            <a:spLocks noGrp="1"/>
          </p:cNvSpPr>
          <p:nvPr>
            <p:ph type="subTitle" idx="1"/>
          </p:nvPr>
        </p:nvSpPr>
        <p:spPr/>
        <p:txBody>
          <a:bodyPr/>
          <a:lstStyle/>
          <a:p>
            <a:r>
              <a:rPr lang="en-US"/>
              <a:t>“A Day in the Life” Personal ECE Journey-by Angielena Williams</a:t>
            </a:r>
          </a:p>
        </p:txBody>
      </p:sp>
      <p:pic>
        <p:nvPicPr>
          <p:cNvPr id="6" name="Slide 1">
            <a:hlinkClick r:id="" action="ppaction://media"/>
            <a:extLst>
              <a:ext uri="{FF2B5EF4-FFF2-40B4-BE49-F238E27FC236}">
                <a16:creationId xmlns:a16="http://schemas.microsoft.com/office/drawing/2014/main" id="{21880043-2FD1-44AA-A6A5-BFEACD9436F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59052" y="4910662"/>
            <a:ext cx="609600" cy="609600"/>
          </a:xfrm>
          <a:prstGeom prst="rect">
            <a:avLst/>
          </a:prstGeom>
        </p:spPr>
      </p:pic>
    </p:spTree>
    <p:extLst>
      <p:ext uri="{BB962C8B-B14F-4D97-AF65-F5344CB8AC3E}">
        <p14:creationId xmlns:p14="http://schemas.microsoft.com/office/powerpoint/2010/main" val="9891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7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F66A1-938F-824B-B03E-29CF81A3F41C}"/>
              </a:ext>
            </a:extLst>
          </p:cNvPr>
          <p:cNvSpPr>
            <a:spLocks noGrp="1"/>
          </p:cNvSpPr>
          <p:nvPr>
            <p:ph type="title"/>
          </p:nvPr>
        </p:nvSpPr>
        <p:spPr>
          <a:xfrm>
            <a:off x="881613" y="760440"/>
            <a:ext cx="10532603" cy="5544316"/>
          </a:xfrm>
        </p:spPr>
        <p:txBody>
          <a:bodyPr>
            <a:normAutofit/>
          </a:bodyPr>
          <a:lstStyle/>
          <a:p>
            <a:pPr algn="ctr"/>
            <a:r>
              <a:rPr lang="en-US" sz="8800" dirty="0">
                <a:solidFill>
                  <a:schemeClr val="accent3">
                    <a:lumMod val="75000"/>
                  </a:schemeClr>
                </a:solidFill>
                <a:latin typeface="Freestyle Script" panose="020F0502020204030204" pitchFamily="34" charset="0"/>
              </a:rPr>
              <a:t>“Tell me, what is it you plan to do with your one wild and precious life?” - Mary Oliver</a:t>
            </a:r>
          </a:p>
        </p:txBody>
      </p:sp>
      <p:pic>
        <p:nvPicPr>
          <p:cNvPr id="4" name="Slide 2">
            <a:hlinkClick r:id="" action="ppaction://media"/>
            <a:extLst>
              <a:ext uri="{FF2B5EF4-FFF2-40B4-BE49-F238E27FC236}">
                <a16:creationId xmlns:a16="http://schemas.microsoft.com/office/drawing/2014/main" id="{4230BD84-24FF-4F45-B377-9FAE88BE0F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11569" y="5178083"/>
            <a:ext cx="609600" cy="609600"/>
          </a:xfrm>
          <a:prstGeom prst="rect">
            <a:avLst/>
          </a:prstGeom>
        </p:spPr>
      </p:pic>
    </p:spTree>
    <p:extLst>
      <p:ext uri="{BB962C8B-B14F-4D97-AF65-F5344CB8AC3E}">
        <p14:creationId xmlns:p14="http://schemas.microsoft.com/office/powerpoint/2010/main" val="370532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0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51A4F4A1-146B-4D29-852A-F60996679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4">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A43637C4-495C-C44F-A099-B82B9FF4F1D5}"/>
              </a:ext>
            </a:extLst>
          </p:cNvPr>
          <p:cNvSpPr>
            <a:spLocks noGrp="1"/>
          </p:cNvSpPr>
          <p:nvPr>
            <p:ph type="title"/>
          </p:nvPr>
        </p:nvSpPr>
        <p:spPr>
          <a:xfrm>
            <a:off x="3844616" y="881210"/>
            <a:ext cx="7417925" cy="1517035"/>
          </a:xfrm>
        </p:spPr>
        <p:txBody>
          <a:bodyPr>
            <a:normAutofit/>
          </a:bodyPr>
          <a:lstStyle/>
          <a:p>
            <a:r>
              <a:rPr lang="en-US" dirty="0">
                <a:solidFill>
                  <a:schemeClr val="tx1">
                    <a:lumMod val="75000"/>
                    <a:lumOff val="25000"/>
                  </a:schemeClr>
                </a:solidFill>
              </a:rPr>
              <a:t>My ECE journey began when…</a:t>
            </a:r>
          </a:p>
        </p:txBody>
      </p:sp>
      <p:pic>
        <p:nvPicPr>
          <p:cNvPr id="5" name="Content Placeholder 4">
            <a:extLst>
              <a:ext uri="{FF2B5EF4-FFF2-40B4-BE49-F238E27FC236}">
                <a16:creationId xmlns:a16="http://schemas.microsoft.com/office/drawing/2014/main" id="{DDAEEA2B-850B-487F-A527-922157DDECF4}"/>
              </a:ext>
            </a:extLst>
          </p:cNvPr>
          <p:cNvPicPr>
            <a:picLocks noGrp="1" noChangeAspect="1"/>
          </p:cNvPicPr>
          <p:nvPr>
            <p:ph idx="1"/>
          </p:nvPr>
        </p:nvPicPr>
        <p:blipFill>
          <a:blip r:embed="rId5">
            <a:extLst>
              <a:ext uri="{837473B0-CC2E-450A-ABE3-18F120FF3D39}">
                <a1611:picAttrSrcUrl xmlns:a1611="http://schemas.microsoft.com/office/drawing/2016/11/main" r:id="rId6"/>
              </a:ext>
            </a:extLst>
          </a:blip>
          <a:stretch>
            <a:fillRect/>
          </a:stretch>
        </p:blipFill>
        <p:spPr>
          <a:xfrm>
            <a:off x="3687995" y="2514755"/>
            <a:ext cx="2015169" cy="1903315"/>
          </a:xfrm>
        </p:spPr>
      </p:pic>
      <p:pic>
        <p:nvPicPr>
          <p:cNvPr id="7" name="Picture 6" descr="A close up of a pair of legs wearing black shoes&#10;&#10;Description automatically generated">
            <a:extLst>
              <a:ext uri="{FF2B5EF4-FFF2-40B4-BE49-F238E27FC236}">
                <a16:creationId xmlns:a16="http://schemas.microsoft.com/office/drawing/2014/main" id="{357CC19D-C193-4A4C-9464-3456EDF15066}"/>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511141" y="2398245"/>
            <a:ext cx="2015169" cy="1855232"/>
          </a:xfrm>
          <a:prstGeom prst="rect">
            <a:avLst/>
          </a:prstGeom>
        </p:spPr>
      </p:pic>
      <p:sp>
        <p:nvSpPr>
          <p:cNvPr id="9" name="TextBox 8">
            <a:extLst>
              <a:ext uri="{FF2B5EF4-FFF2-40B4-BE49-F238E27FC236}">
                <a16:creationId xmlns:a16="http://schemas.microsoft.com/office/drawing/2014/main" id="{EE57B9FF-C63F-472D-9E10-B5B3484B595F}"/>
              </a:ext>
            </a:extLst>
          </p:cNvPr>
          <p:cNvSpPr txBox="1"/>
          <p:nvPr/>
        </p:nvSpPr>
        <p:spPr>
          <a:xfrm>
            <a:off x="5511141" y="4315701"/>
            <a:ext cx="2351404" cy="369332"/>
          </a:xfrm>
          <a:prstGeom prst="rect">
            <a:avLst/>
          </a:prstGeom>
          <a:noFill/>
        </p:spPr>
        <p:txBody>
          <a:bodyPr wrap="square" rtlCol="0">
            <a:spAutoFit/>
          </a:bodyPr>
          <a:lstStyle/>
          <a:p>
            <a:r>
              <a:rPr lang="en-US" sz="900" dirty="0">
                <a:hlinkClick r:id="rId8" tooltip="http://pngimg.com/download/7802"/>
              </a:rPr>
              <a:t>This Photo</a:t>
            </a:r>
            <a:r>
              <a:rPr lang="en-US" sz="900" dirty="0"/>
              <a:t> by Unknown Author is licensed under </a:t>
            </a:r>
            <a:r>
              <a:rPr lang="en-US" sz="900" dirty="0">
                <a:hlinkClick r:id="rId9" tooltip="https://creativecommons.org/licenses/by-nc/3.0/"/>
              </a:rPr>
              <a:t>CC BY-NC</a:t>
            </a:r>
            <a:endParaRPr lang="en-US" sz="900" dirty="0"/>
          </a:p>
        </p:txBody>
      </p:sp>
      <p:pic>
        <p:nvPicPr>
          <p:cNvPr id="17" name="Picture 16" descr="A picture containing object, clock&#10;&#10;Description automatically generated">
            <a:extLst>
              <a:ext uri="{FF2B5EF4-FFF2-40B4-BE49-F238E27FC236}">
                <a16:creationId xmlns:a16="http://schemas.microsoft.com/office/drawing/2014/main" id="{5DD54050-27FB-4964-A327-D352D4EF4A9C}"/>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8033862" y="2398245"/>
            <a:ext cx="3029833" cy="2061511"/>
          </a:xfrm>
          <a:prstGeom prst="rect">
            <a:avLst/>
          </a:prstGeom>
        </p:spPr>
      </p:pic>
      <p:sp>
        <p:nvSpPr>
          <p:cNvPr id="18" name="TextBox 17">
            <a:extLst>
              <a:ext uri="{FF2B5EF4-FFF2-40B4-BE49-F238E27FC236}">
                <a16:creationId xmlns:a16="http://schemas.microsoft.com/office/drawing/2014/main" id="{D7195FD5-A717-477D-A037-63604BE03114}"/>
              </a:ext>
            </a:extLst>
          </p:cNvPr>
          <p:cNvSpPr txBox="1"/>
          <p:nvPr/>
        </p:nvSpPr>
        <p:spPr>
          <a:xfrm>
            <a:off x="8046008" y="4080487"/>
            <a:ext cx="3029833" cy="369332"/>
          </a:xfrm>
          <a:prstGeom prst="rect">
            <a:avLst/>
          </a:prstGeom>
          <a:noFill/>
        </p:spPr>
        <p:txBody>
          <a:bodyPr wrap="square" rtlCol="0">
            <a:spAutoFit/>
          </a:bodyPr>
          <a:lstStyle/>
          <a:p>
            <a:r>
              <a:rPr lang="en-US" sz="900">
                <a:hlinkClick r:id="rId11" tooltip="http://kokoamag.com/after-school-care/"/>
              </a:rPr>
              <a:t>This Photo</a:t>
            </a:r>
            <a:r>
              <a:rPr lang="en-US" sz="900"/>
              <a:t> by Unknown Author is licensed under </a:t>
            </a:r>
            <a:r>
              <a:rPr lang="en-US" sz="900">
                <a:hlinkClick r:id="rId12" tooltip="https://creativecommons.org/licenses/by/3.0/"/>
              </a:rPr>
              <a:t>CC BY</a:t>
            </a:r>
            <a:endParaRPr lang="en-US" sz="900"/>
          </a:p>
        </p:txBody>
      </p:sp>
      <p:pic>
        <p:nvPicPr>
          <p:cNvPr id="20" name="Picture 19" descr="A picture containing vector graphics&#10;&#10;Description automatically generated">
            <a:extLst>
              <a:ext uri="{FF2B5EF4-FFF2-40B4-BE49-F238E27FC236}">
                <a16:creationId xmlns:a16="http://schemas.microsoft.com/office/drawing/2014/main" id="{932D3603-A418-4DAE-819B-D27E81C70E97}"/>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7318373" y="4429747"/>
            <a:ext cx="1638007" cy="1791967"/>
          </a:xfrm>
          <a:prstGeom prst="rect">
            <a:avLst/>
          </a:prstGeom>
        </p:spPr>
      </p:pic>
      <p:pic>
        <p:nvPicPr>
          <p:cNvPr id="22" name="Picture 21" descr="A close up of a logo&#10;&#10;Description automatically generated">
            <a:extLst>
              <a:ext uri="{FF2B5EF4-FFF2-40B4-BE49-F238E27FC236}">
                <a16:creationId xmlns:a16="http://schemas.microsoft.com/office/drawing/2014/main" id="{8AA19666-E1D0-4384-8E5A-F2DDFEBE3F81}"/>
              </a:ext>
            </a:extLst>
          </p:cNvPr>
          <p:cNvPicPr>
            <a:picLocks noChangeAspect="1"/>
          </p:cNvPicPr>
          <p:nvPr/>
        </p:nvPicPr>
        <p:blipFill>
          <a:blip r:embed="rId15">
            <a:extLst>
              <a:ext uri="{837473B0-CC2E-450A-ABE3-18F120FF3D39}">
                <a1611:picAttrSrcUrl xmlns:a1611="http://schemas.microsoft.com/office/drawing/2016/11/main" r:id="rId16"/>
              </a:ext>
            </a:extLst>
          </a:blip>
          <a:stretch>
            <a:fillRect/>
          </a:stretch>
        </p:blipFill>
        <p:spPr>
          <a:xfrm>
            <a:off x="5944730" y="4620345"/>
            <a:ext cx="1430945" cy="1729743"/>
          </a:xfrm>
          <a:prstGeom prst="rect">
            <a:avLst/>
          </a:prstGeom>
        </p:spPr>
      </p:pic>
      <p:pic>
        <p:nvPicPr>
          <p:cNvPr id="23" name="Slide 3">
            <a:hlinkClick r:id="" action="ppaction://media"/>
            <a:extLst>
              <a:ext uri="{FF2B5EF4-FFF2-40B4-BE49-F238E27FC236}">
                <a16:creationId xmlns:a16="http://schemas.microsoft.com/office/drawing/2014/main" id="{33777BAA-DAAC-4774-A250-2D897C3DEA97}"/>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3429755" y="5671990"/>
            <a:ext cx="609600" cy="609600"/>
          </a:xfrm>
          <a:prstGeom prst="rect">
            <a:avLst/>
          </a:prstGeom>
        </p:spPr>
      </p:pic>
    </p:spTree>
    <p:extLst>
      <p:ext uri="{BB962C8B-B14F-4D97-AF65-F5344CB8AC3E}">
        <p14:creationId xmlns:p14="http://schemas.microsoft.com/office/powerpoint/2010/main" val="251130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02"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D223A6-7066-435A-9912-09866D683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9" name="Rectangle 18">
            <a:extLst>
              <a:ext uri="{FF2B5EF4-FFF2-40B4-BE49-F238E27FC236}">
                <a16:creationId xmlns:a16="http://schemas.microsoft.com/office/drawing/2014/main" id="{ED1C6815-6093-4039-8F65-5704DB633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3AE911E-E3C6-4595-90BD-F8AE5169A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6165" y="282258"/>
            <a:ext cx="5617029" cy="6323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9BE32A-2D08-42AA-B7B8-7D88555DF278}"/>
              </a:ext>
            </a:extLst>
          </p:cNvPr>
          <p:cNvSpPr>
            <a:spLocks noGrp="1"/>
          </p:cNvSpPr>
          <p:nvPr>
            <p:ph type="title"/>
          </p:nvPr>
        </p:nvSpPr>
        <p:spPr>
          <a:xfrm>
            <a:off x="737486" y="727626"/>
            <a:ext cx="4602152" cy="1718225"/>
          </a:xfrm>
        </p:spPr>
        <p:txBody>
          <a:bodyPr vert="horz" lIns="91440" tIns="45720" rIns="91440" bIns="45720" rtlCol="0" anchor="ctr">
            <a:normAutofit/>
          </a:bodyPr>
          <a:lstStyle/>
          <a:p>
            <a:r>
              <a:rPr lang="en-US" sz="4800" dirty="0">
                <a:solidFill>
                  <a:schemeClr val="tx1">
                    <a:lumMod val="85000"/>
                    <a:lumOff val="15000"/>
                  </a:schemeClr>
                </a:solidFill>
              </a:rPr>
              <a:t>I made the call…</a:t>
            </a:r>
          </a:p>
        </p:txBody>
      </p:sp>
      <p:sp>
        <p:nvSpPr>
          <p:cNvPr id="4" name="Text Placeholder 3">
            <a:extLst>
              <a:ext uri="{FF2B5EF4-FFF2-40B4-BE49-F238E27FC236}">
                <a16:creationId xmlns:a16="http://schemas.microsoft.com/office/drawing/2014/main" id="{5F9D4C79-FBAC-445A-90BB-9547B48A7EF4}"/>
              </a:ext>
            </a:extLst>
          </p:cNvPr>
          <p:cNvSpPr>
            <a:spLocks noGrp="1"/>
          </p:cNvSpPr>
          <p:nvPr>
            <p:ph type="body" sz="half" idx="2"/>
          </p:nvPr>
        </p:nvSpPr>
        <p:spPr>
          <a:xfrm>
            <a:off x="737486" y="2538919"/>
            <a:ext cx="4602152" cy="3596880"/>
          </a:xfrm>
        </p:spPr>
        <p:txBody>
          <a:bodyPr vert="horz" lIns="91440" tIns="45720" rIns="91440" bIns="45720" rtlCol="0">
            <a:noAutofit/>
          </a:bodyPr>
          <a:lstStyle/>
          <a:p>
            <a:pPr indent="-182880">
              <a:lnSpc>
                <a:spcPct val="100000"/>
              </a:lnSpc>
              <a:buFont typeface="Garamond" pitchFamily="18" charset="0"/>
              <a:buChar char="◦"/>
            </a:pPr>
            <a:r>
              <a:rPr lang="en-US" sz="1800" dirty="0">
                <a:solidFill>
                  <a:schemeClr val="tx1"/>
                </a:solidFill>
              </a:rPr>
              <a:t>Contacted the State’s Office of Family and Social Services</a:t>
            </a:r>
          </a:p>
          <a:p>
            <a:pPr indent="-182880">
              <a:lnSpc>
                <a:spcPct val="100000"/>
              </a:lnSpc>
              <a:buFont typeface="Garamond" pitchFamily="18" charset="0"/>
              <a:buChar char="◦"/>
            </a:pPr>
            <a:r>
              <a:rPr lang="en-US" sz="1800" dirty="0">
                <a:solidFill>
                  <a:schemeClr val="tx1"/>
                </a:solidFill>
              </a:rPr>
              <a:t>Registered the name of my new family child care home</a:t>
            </a:r>
          </a:p>
          <a:p>
            <a:pPr indent="-182880">
              <a:lnSpc>
                <a:spcPct val="100000"/>
              </a:lnSpc>
              <a:buFont typeface="Garamond" pitchFamily="18" charset="0"/>
              <a:buChar char="◦"/>
            </a:pPr>
            <a:r>
              <a:rPr lang="en-US" sz="1800" dirty="0">
                <a:solidFill>
                  <a:schemeClr val="tx1"/>
                </a:solidFill>
              </a:rPr>
              <a:t>Attended the required state trainings</a:t>
            </a:r>
          </a:p>
          <a:p>
            <a:pPr indent="-182880">
              <a:lnSpc>
                <a:spcPct val="100000"/>
              </a:lnSpc>
              <a:buFont typeface="Garamond" pitchFamily="18" charset="0"/>
              <a:buChar char="◦"/>
            </a:pPr>
            <a:r>
              <a:rPr lang="en-US" sz="1800" dirty="0">
                <a:solidFill>
                  <a:schemeClr val="tx1"/>
                </a:solidFill>
              </a:rPr>
              <a:t>Put together an inexpensive marketing plan</a:t>
            </a:r>
          </a:p>
          <a:p>
            <a:pPr indent="-182880">
              <a:lnSpc>
                <a:spcPct val="100000"/>
              </a:lnSpc>
              <a:buFont typeface="Garamond" pitchFamily="18" charset="0"/>
              <a:buChar char="◦"/>
            </a:pPr>
            <a:r>
              <a:rPr lang="en-US" sz="1800" dirty="0">
                <a:solidFill>
                  <a:schemeClr val="tx1"/>
                </a:solidFill>
              </a:rPr>
              <a:t>Began word-of-mouth advertising with military associates</a:t>
            </a:r>
          </a:p>
          <a:p>
            <a:pPr indent="-182880">
              <a:lnSpc>
                <a:spcPct val="100000"/>
              </a:lnSpc>
              <a:buFont typeface="Garamond" pitchFamily="18" charset="0"/>
              <a:buChar char="◦"/>
            </a:pPr>
            <a:r>
              <a:rPr lang="en-US" sz="1800" dirty="0">
                <a:solidFill>
                  <a:schemeClr val="tx1"/>
                </a:solidFill>
              </a:rPr>
              <a:t>Received my very first family October 1998</a:t>
            </a:r>
          </a:p>
        </p:txBody>
      </p:sp>
      <p:pic>
        <p:nvPicPr>
          <p:cNvPr id="6" name="Content Placeholder 5" descr="A picture containing text&#10;&#10;Description automatically generated">
            <a:extLst>
              <a:ext uri="{FF2B5EF4-FFF2-40B4-BE49-F238E27FC236}">
                <a16:creationId xmlns:a16="http://schemas.microsoft.com/office/drawing/2014/main" id="{0C04DFB9-60BA-4087-BD37-A7D2FA38CD70}"/>
              </a:ext>
            </a:extLst>
          </p:cNvPr>
          <p:cNvPicPr>
            <a:picLocks noGrp="1" noChangeAspect="1"/>
          </p:cNvPicPr>
          <p:nvPr>
            <p:ph idx="1"/>
          </p:nvPr>
        </p:nvPicPr>
        <p:blipFill rotWithShape="1">
          <a:blip r:embed="rId4"/>
          <a:srcRect l="17926" r="-1" b="-1"/>
          <a:stretch/>
        </p:blipFill>
        <p:spPr>
          <a:xfrm>
            <a:off x="8245160" y="3209731"/>
            <a:ext cx="3716680" cy="3396343"/>
          </a:xfrm>
          <a:prstGeom prst="rect">
            <a:avLst/>
          </a:prstGeom>
        </p:spPr>
      </p:pic>
      <p:pic>
        <p:nvPicPr>
          <p:cNvPr id="10" name="Picture 9" descr="A close up of a card&#10;&#10;Description automatically generated">
            <a:extLst>
              <a:ext uri="{FF2B5EF4-FFF2-40B4-BE49-F238E27FC236}">
                <a16:creationId xmlns:a16="http://schemas.microsoft.com/office/drawing/2014/main" id="{BD094A1B-216F-463F-ADD4-43C4BEF06583}"/>
              </a:ext>
            </a:extLst>
          </p:cNvPr>
          <p:cNvPicPr>
            <a:picLocks noChangeAspect="1"/>
          </p:cNvPicPr>
          <p:nvPr/>
        </p:nvPicPr>
        <p:blipFill rotWithShape="1">
          <a:blip r:embed="rId5"/>
          <a:srcRect l="16337" r="4654" b="-3"/>
          <a:stretch/>
        </p:blipFill>
        <p:spPr>
          <a:xfrm>
            <a:off x="6013954" y="282258"/>
            <a:ext cx="3950144" cy="3749831"/>
          </a:xfrm>
          <a:custGeom>
            <a:avLst/>
            <a:gdLst>
              <a:gd name="connsiteX0" fmla="*/ 0 w 3950144"/>
              <a:gd name="connsiteY0" fmla="*/ 0 h 3749831"/>
              <a:gd name="connsiteX1" fmla="*/ 3950144 w 3950144"/>
              <a:gd name="connsiteY1" fmla="*/ 0 h 3749831"/>
              <a:gd name="connsiteX2" fmla="*/ 3950144 w 3950144"/>
              <a:gd name="connsiteY2" fmla="*/ 2780881 h 3749831"/>
              <a:gd name="connsiteX3" fmla="*/ 2071742 w 3950144"/>
              <a:gd name="connsiteY3" fmla="*/ 2780881 h 3749831"/>
              <a:gd name="connsiteX4" fmla="*/ 2071742 w 3950144"/>
              <a:gd name="connsiteY4" fmla="*/ 3749831 h 3749831"/>
              <a:gd name="connsiteX5" fmla="*/ 0 w 3950144"/>
              <a:gd name="connsiteY5" fmla="*/ 3749831 h 374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144" h="3749831">
                <a:moveTo>
                  <a:pt x="0" y="0"/>
                </a:moveTo>
                <a:lnTo>
                  <a:pt x="3950144" y="0"/>
                </a:lnTo>
                <a:lnTo>
                  <a:pt x="3950144" y="2780881"/>
                </a:lnTo>
                <a:lnTo>
                  <a:pt x="2071742" y="2780881"/>
                </a:lnTo>
                <a:lnTo>
                  <a:pt x="2071742" y="3749831"/>
                </a:lnTo>
                <a:lnTo>
                  <a:pt x="0" y="3749831"/>
                </a:lnTo>
                <a:close/>
              </a:path>
            </a:pathLst>
          </a:custGeom>
        </p:spPr>
      </p:pic>
      <p:pic>
        <p:nvPicPr>
          <p:cNvPr id="12" name="Picture 11" descr="A close up of text on a white background&#10;&#10;Description automatically generated">
            <a:extLst>
              <a:ext uri="{FF2B5EF4-FFF2-40B4-BE49-F238E27FC236}">
                <a16:creationId xmlns:a16="http://schemas.microsoft.com/office/drawing/2014/main" id="{10A377F1-2AD3-4FAB-94EA-DC7B0A67FB82}"/>
              </a:ext>
            </a:extLst>
          </p:cNvPr>
          <p:cNvPicPr>
            <a:picLocks noChangeAspect="1"/>
          </p:cNvPicPr>
          <p:nvPr/>
        </p:nvPicPr>
        <p:blipFill rotWithShape="1">
          <a:blip r:embed="rId6"/>
          <a:srcRect l="27539" r="22344" b="4"/>
          <a:stretch/>
        </p:blipFill>
        <p:spPr>
          <a:xfrm>
            <a:off x="10103510" y="282258"/>
            <a:ext cx="1858339" cy="2780881"/>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6B42BAED-BD7F-4711-BE2B-42BA02C98390}"/>
              </a:ext>
            </a:extLst>
          </p:cNvPr>
          <p:cNvPicPr>
            <a:picLocks noChangeAspect="1"/>
          </p:cNvPicPr>
          <p:nvPr/>
        </p:nvPicPr>
        <p:blipFill rotWithShape="1">
          <a:blip r:embed="rId7"/>
          <a:srcRect l="24183" r="11373" b="-6"/>
          <a:stretch/>
        </p:blipFill>
        <p:spPr>
          <a:xfrm>
            <a:off x="6012659" y="4194828"/>
            <a:ext cx="2071743" cy="2411246"/>
          </a:xfrm>
          <a:prstGeom prst="rect">
            <a:avLst/>
          </a:prstGeom>
        </p:spPr>
      </p:pic>
      <p:pic>
        <p:nvPicPr>
          <p:cNvPr id="13" name="Slide 4">
            <a:hlinkClick r:id="" action="ppaction://media"/>
            <a:extLst>
              <a:ext uri="{FF2B5EF4-FFF2-40B4-BE49-F238E27FC236}">
                <a16:creationId xmlns:a16="http://schemas.microsoft.com/office/drawing/2014/main" id="{871C57E8-B88D-4C3D-9394-C0F3F1064F6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55298" y="5838090"/>
            <a:ext cx="609600" cy="609600"/>
          </a:xfrm>
          <a:prstGeom prst="rect">
            <a:avLst/>
          </a:prstGeom>
        </p:spPr>
      </p:pic>
    </p:spTree>
    <p:extLst>
      <p:ext uri="{BB962C8B-B14F-4D97-AF65-F5344CB8AC3E}">
        <p14:creationId xmlns:p14="http://schemas.microsoft.com/office/powerpoint/2010/main" val="125721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D963D1E-9CEE-4CE6-A0FF-CEFE96CC1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5" name="Rectangle 14">
            <a:extLst>
              <a:ext uri="{FF2B5EF4-FFF2-40B4-BE49-F238E27FC236}">
                <a16:creationId xmlns:a16="http://schemas.microsoft.com/office/drawing/2014/main" id="{5C644380-6018-4B81-9DA9-9F06C59CE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5B17E-6059-4999-AE2D-BC395B9580CE}"/>
              </a:ext>
            </a:extLst>
          </p:cNvPr>
          <p:cNvSpPr>
            <a:spLocks noGrp="1"/>
          </p:cNvSpPr>
          <p:nvPr>
            <p:ph type="title"/>
          </p:nvPr>
        </p:nvSpPr>
        <p:spPr>
          <a:xfrm>
            <a:off x="8014996" y="642594"/>
            <a:ext cx="3732244" cy="1371600"/>
          </a:xfrm>
        </p:spPr>
        <p:txBody>
          <a:bodyPr vert="horz" lIns="91440" tIns="45720" rIns="91440" bIns="45720" rtlCol="0" anchor="ctr">
            <a:normAutofit/>
          </a:bodyPr>
          <a:lstStyle/>
          <a:p>
            <a:r>
              <a:rPr lang="en-US" sz="4400" dirty="0"/>
              <a:t>Curiosities set in…</a:t>
            </a:r>
          </a:p>
        </p:txBody>
      </p:sp>
      <p:sp>
        <p:nvSpPr>
          <p:cNvPr id="17" name="Rectangle 16">
            <a:extLst>
              <a:ext uri="{FF2B5EF4-FFF2-40B4-BE49-F238E27FC236}">
                <a16:creationId xmlns:a16="http://schemas.microsoft.com/office/drawing/2014/main" id="{D548ABF7-EAB1-47F4-A166-1E6B2F84A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7" y="0"/>
            <a:ext cx="753652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3EF64B6-EF6F-4034-9831-AD0B821C17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402" y="438538"/>
            <a:ext cx="6710184" cy="6002060"/>
          </a:xfrm>
          <a:prstGeom prst="rect">
            <a:avLst/>
          </a:prstGeom>
          <a:solidFill>
            <a:schemeClr val="bg2"/>
          </a:solidFill>
          <a:ln w="6350" cap="flat" cmpd="sng" algn="ctr">
            <a:noFill/>
            <a:prstDash val="solid"/>
          </a:ln>
          <a:effectLst>
            <a:outerShdw blurRad="50800" algn="ctr" rotWithShape="0">
              <a:prstClr val="black">
                <a:alpha val="66000"/>
              </a:prstClr>
            </a:outerShdw>
            <a:softEdge rad="0"/>
          </a:effectLst>
        </p:spPr>
      </p:sp>
      <p:sp>
        <p:nvSpPr>
          <p:cNvPr id="21" name="Rectangle 20">
            <a:extLst>
              <a:ext uri="{FF2B5EF4-FFF2-40B4-BE49-F238E27FC236}">
                <a16:creationId xmlns:a16="http://schemas.microsoft.com/office/drawing/2014/main" id="{6C80ABDB-25F5-417A-A33F-61660B8E7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285" y="650014"/>
            <a:ext cx="3367217" cy="32660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close up of text on a white background&#10;&#10;Description automatically generated">
            <a:extLst>
              <a:ext uri="{FF2B5EF4-FFF2-40B4-BE49-F238E27FC236}">
                <a16:creationId xmlns:a16="http://schemas.microsoft.com/office/drawing/2014/main" id="{137DA1A8-F00E-4CCB-B508-875F2419CF4A}"/>
              </a:ext>
            </a:extLst>
          </p:cNvPr>
          <p:cNvPicPr>
            <a:picLocks noGrp="1" noChangeAspect="1"/>
          </p:cNvPicPr>
          <p:nvPr>
            <p:ph type="pic" idx="1"/>
          </p:nvPr>
        </p:nvPicPr>
        <p:blipFill>
          <a:blip r:embed="rId4"/>
          <a:srcRect t="130" b="130"/>
          <a:stretch>
            <a:fillRect/>
          </a:stretch>
        </p:blipFill>
        <p:spPr>
          <a:xfrm>
            <a:off x="798460" y="1144758"/>
            <a:ext cx="3044697" cy="2277585"/>
          </a:xfrm>
          <a:prstGeom prst="rect">
            <a:avLst/>
          </a:prstGeom>
        </p:spPr>
      </p:pic>
      <p:sp>
        <p:nvSpPr>
          <p:cNvPr id="23" name="Rectangle 22">
            <a:extLst>
              <a:ext uri="{FF2B5EF4-FFF2-40B4-BE49-F238E27FC236}">
                <a16:creationId xmlns:a16="http://schemas.microsoft.com/office/drawing/2014/main" id="{ECA351B0-F844-42E9-B2D2-5B49B8B3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2945" y="650015"/>
            <a:ext cx="2765758" cy="21426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BB5D28F-9B96-4EA2-AECC-58ADD21F4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286" y="4088215"/>
            <a:ext cx="3376548" cy="212485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BE6A425-9B55-46B4-A7A8-5AC1795038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2946" y="2947051"/>
            <a:ext cx="2765758" cy="32660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10;&#10;Description automatically generated">
            <a:extLst>
              <a:ext uri="{FF2B5EF4-FFF2-40B4-BE49-F238E27FC236}">
                <a16:creationId xmlns:a16="http://schemas.microsoft.com/office/drawing/2014/main" id="{7C1E3420-4795-4262-8830-FC66915BB736}"/>
              </a:ext>
            </a:extLst>
          </p:cNvPr>
          <p:cNvPicPr>
            <a:picLocks noChangeAspect="1"/>
          </p:cNvPicPr>
          <p:nvPr/>
        </p:nvPicPr>
        <p:blipFill>
          <a:blip r:embed="rId5"/>
          <a:stretch>
            <a:fillRect/>
          </a:stretch>
        </p:blipFill>
        <p:spPr>
          <a:xfrm>
            <a:off x="4323497" y="3727938"/>
            <a:ext cx="2434338" cy="1759557"/>
          </a:xfrm>
          <a:prstGeom prst="rect">
            <a:avLst/>
          </a:prstGeom>
        </p:spPr>
      </p:pic>
      <p:sp>
        <p:nvSpPr>
          <p:cNvPr id="4" name="Text Placeholder 3">
            <a:extLst>
              <a:ext uri="{FF2B5EF4-FFF2-40B4-BE49-F238E27FC236}">
                <a16:creationId xmlns:a16="http://schemas.microsoft.com/office/drawing/2014/main" id="{C9A9E559-DE20-4313-B70D-716D8EB22DC5}"/>
              </a:ext>
            </a:extLst>
          </p:cNvPr>
          <p:cNvSpPr>
            <a:spLocks noGrp="1"/>
          </p:cNvSpPr>
          <p:nvPr>
            <p:ph type="body" sz="half" idx="2"/>
          </p:nvPr>
        </p:nvSpPr>
        <p:spPr>
          <a:xfrm>
            <a:off x="8014995" y="2103119"/>
            <a:ext cx="3732245" cy="4109953"/>
          </a:xfrm>
        </p:spPr>
        <p:txBody>
          <a:bodyPr vert="horz" lIns="91440" tIns="45720" rIns="91440" bIns="45720" rtlCol="0">
            <a:normAutofit/>
          </a:bodyPr>
          <a:lstStyle/>
          <a:p>
            <a:pPr algn="ctr">
              <a:lnSpc>
                <a:spcPct val="100000"/>
              </a:lnSpc>
            </a:pPr>
            <a:r>
              <a:rPr lang="en-US" sz="1800" dirty="0"/>
              <a:t>What does a professional look like in the early childhood field?</a:t>
            </a:r>
          </a:p>
          <a:p>
            <a:pPr algn="ctr">
              <a:lnSpc>
                <a:spcPct val="100000"/>
              </a:lnSpc>
            </a:pPr>
            <a:endParaRPr lang="en-US" sz="1800" dirty="0"/>
          </a:p>
          <a:p>
            <a:pPr algn="ctr">
              <a:lnSpc>
                <a:spcPct val="100000"/>
              </a:lnSpc>
            </a:pPr>
            <a:r>
              <a:rPr lang="en-US" sz="1800" dirty="0"/>
              <a:t>According to Morrison (2013), “an early childhood professional has the professional characteristics, knowledge, and skills necessary to teach and conduct programs so that all children learn, as well as the ability to inform the public about children’s families’ issues” (p.4).</a:t>
            </a:r>
          </a:p>
        </p:txBody>
      </p:sp>
      <p:pic>
        <p:nvPicPr>
          <p:cNvPr id="9" name="Slide 5">
            <a:hlinkClick r:id="" action="ppaction://media"/>
            <a:extLst>
              <a:ext uri="{FF2B5EF4-FFF2-40B4-BE49-F238E27FC236}">
                <a16:creationId xmlns:a16="http://schemas.microsoft.com/office/drawing/2014/main" id="{96842BCE-634A-49E7-BCA6-671B14EA88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23497" y="5545484"/>
            <a:ext cx="609600" cy="609600"/>
          </a:xfrm>
          <a:prstGeom prst="rect">
            <a:avLst/>
          </a:prstGeom>
        </p:spPr>
      </p:pic>
    </p:spTree>
    <p:extLst>
      <p:ext uri="{BB962C8B-B14F-4D97-AF65-F5344CB8AC3E}">
        <p14:creationId xmlns:p14="http://schemas.microsoft.com/office/powerpoint/2010/main" val="40462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30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6E594-9AD0-4619-A52C-DBDE5E5C87F2}"/>
              </a:ext>
            </a:extLst>
          </p:cNvPr>
          <p:cNvSpPr>
            <a:spLocks noGrp="1"/>
          </p:cNvSpPr>
          <p:nvPr>
            <p:ph type="title"/>
          </p:nvPr>
        </p:nvSpPr>
        <p:spPr>
          <a:xfrm>
            <a:off x="5867874" y="892120"/>
            <a:ext cx="5447250" cy="1645920"/>
          </a:xfrm>
        </p:spPr>
        <p:txBody>
          <a:bodyPr>
            <a:normAutofit/>
          </a:bodyPr>
          <a:lstStyle/>
          <a:p>
            <a:r>
              <a:rPr lang="en-US" dirty="0"/>
              <a:t>Knowledge is Power!</a:t>
            </a:r>
          </a:p>
        </p:txBody>
      </p:sp>
      <p:sp>
        <p:nvSpPr>
          <p:cNvPr id="12" name="Rectangle 11">
            <a:extLst>
              <a:ext uri="{FF2B5EF4-FFF2-40B4-BE49-F238E27FC236}">
                <a16:creationId xmlns:a16="http://schemas.microsoft.com/office/drawing/2014/main" id="{3FC67B06-867A-4D0B-8E72-3D1CBBABF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52614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2DA6F1-EE0D-4BF0-B5FE-BF303A6B8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126" y="643464"/>
            <a:ext cx="3969458" cy="557107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5" name="Picture 4" descr="A close up of text on a white background&#10;&#10;Description automatically generated">
            <a:extLst>
              <a:ext uri="{FF2B5EF4-FFF2-40B4-BE49-F238E27FC236}">
                <a16:creationId xmlns:a16="http://schemas.microsoft.com/office/drawing/2014/main" id="{71F4BEB9-4861-4A50-B0F5-A08A082F6FF0}"/>
              </a:ext>
            </a:extLst>
          </p:cNvPr>
          <p:cNvPicPr>
            <a:picLocks noChangeAspect="1"/>
          </p:cNvPicPr>
          <p:nvPr/>
        </p:nvPicPr>
        <p:blipFill rotWithShape="1">
          <a:blip r:embed="rId4"/>
          <a:srcRect r="-3" b="6964"/>
          <a:stretch/>
        </p:blipFill>
        <p:spPr>
          <a:xfrm>
            <a:off x="820198" y="809244"/>
            <a:ext cx="3639312" cy="2539322"/>
          </a:xfrm>
          <a:prstGeom prst="rect">
            <a:avLst/>
          </a:prstGeom>
        </p:spPr>
      </p:pic>
      <p:pic>
        <p:nvPicPr>
          <p:cNvPr id="7" name="Picture 6" descr="A close up of text on a white background&#10;&#10;Description automatically generated">
            <a:extLst>
              <a:ext uri="{FF2B5EF4-FFF2-40B4-BE49-F238E27FC236}">
                <a16:creationId xmlns:a16="http://schemas.microsoft.com/office/drawing/2014/main" id="{C10FB867-BFA2-4408-90C1-48048AC00784}"/>
              </a:ext>
            </a:extLst>
          </p:cNvPr>
          <p:cNvPicPr>
            <a:picLocks noChangeAspect="1"/>
          </p:cNvPicPr>
          <p:nvPr/>
        </p:nvPicPr>
        <p:blipFill rotWithShape="1">
          <a:blip r:embed="rId5"/>
          <a:srcRect r="-3" b="6964"/>
          <a:stretch/>
        </p:blipFill>
        <p:spPr>
          <a:xfrm>
            <a:off x="820198" y="3509431"/>
            <a:ext cx="3639312" cy="2539323"/>
          </a:xfrm>
          <a:prstGeom prst="rect">
            <a:avLst/>
          </a:prstGeom>
        </p:spPr>
      </p:pic>
      <p:sp>
        <p:nvSpPr>
          <p:cNvPr id="3" name="Content Placeholder 2">
            <a:extLst>
              <a:ext uri="{FF2B5EF4-FFF2-40B4-BE49-F238E27FC236}">
                <a16:creationId xmlns:a16="http://schemas.microsoft.com/office/drawing/2014/main" id="{B55E3353-17C3-4E14-AB14-EDA53BEFF24E}"/>
              </a:ext>
            </a:extLst>
          </p:cNvPr>
          <p:cNvSpPr>
            <a:spLocks noGrp="1"/>
          </p:cNvSpPr>
          <p:nvPr>
            <p:ph idx="1"/>
          </p:nvPr>
        </p:nvSpPr>
        <p:spPr>
          <a:xfrm>
            <a:off x="5867873" y="2679192"/>
            <a:ext cx="5447251" cy="3291840"/>
          </a:xfrm>
        </p:spPr>
        <p:txBody>
          <a:bodyPr>
            <a:noAutofit/>
          </a:bodyPr>
          <a:lstStyle/>
          <a:p>
            <a:pPr>
              <a:lnSpc>
                <a:spcPct val="90000"/>
              </a:lnSpc>
            </a:pPr>
            <a:r>
              <a:rPr lang="en-US" dirty="0"/>
              <a:t>In Oklahoma, I began night classes at the local vocational college for Child Care Careers </a:t>
            </a:r>
          </a:p>
          <a:p>
            <a:pPr>
              <a:lnSpc>
                <a:spcPct val="90000"/>
              </a:lnSpc>
            </a:pPr>
            <a:r>
              <a:rPr lang="en-US" dirty="0"/>
              <a:t>Moved to Georgia and continued in an on-line correspondence program, Education Direct, to receive a Career Diploma in Child Day Care Management</a:t>
            </a:r>
          </a:p>
          <a:p>
            <a:pPr>
              <a:lnSpc>
                <a:spcPct val="90000"/>
              </a:lnSpc>
            </a:pPr>
            <a:r>
              <a:rPr lang="en-US" dirty="0"/>
              <a:t>In Indiana, began course work with the local child care resource and referral agency for my Child Development Associate Credential</a:t>
            </a:r>
          </a:p>
          <a:p>
            <a:pPr marL="0" indent="0">
              <a:lnSpc>
                <a:spcPct val="90000"/>
              </a:lnSpc>
              <a:buNone/>
            </a:pPr>
            <a:r>
              <a:rPr lang="en-US" b="1" dirty="0"/>
              <a:t>…and then…</a:t>
            </a:r>
          </a:p>
        </p:txBody>
      </p:sp>
      <p:pic>
        <p:nvPicPr>
          <p:cNvPr id="8" name="Slide 6">
            <a:hlinkClick r:id="" action="ppaction://media"/>
            <a:extLst>
              <a:ext uri="{FF2B5EF4-FFF2-40B4-BE49-F238E27FC236}">
                <a16:creationId xmlns:a16="http://schemas.microsoft.com/office/drawing/2014/main" id="{C1DFA7B4-796F-4675-925E-5A9568433E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5909736"/>
            <a:ext cx="609600" cy="609600"/>
          </a:xfrm>
          <a:prstGeom prst="rect">
            <a:avLst/>
          </a:prstGeom>
        </p:spPr>
      </p:pic>
    </p:spTree>
    <p:extLst>
      <p:ext uri="{BB962C8B-B14F-4D97-AF65-F5344CB8AC3E}">
        <p14:creationId xmlns:p14="http://schemas.microsoft.com/office/powerpoint/2010/main" val="10546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53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7F679-F54F-4CC4-A904-0BB8A6127BD3}"/>
              </a:ext>
            </a:extLst>
          </p:cNvPr>
          <p:cNvSpPr>
            <a:spLocks noGrp="1"/>
          </p:cNvSpPr>
          <p:nvPr>
            <p:ph type="title"/>
          </p:nvPr>
        </p:nvSpPr>
        <p:spPr/>
        <p:txBody>
          <a:bodyPr/>
          <a:lstStyle/>
          <a:p>
            <a:r>
              <a:rPr lang="en-US" dirty="0"/>
              <a:t>Career </a:t>
            </a:r>
            <a:r>
              <a:rPr lang="en-US" sz="2400" dirty="0"/>
              <a:t>Opportunities </a:t>
            </a:r>
            <a:r>
              <a:rPr lang="en-US" dirty="0"/>
              <a:t>in ECE</a:t>
            </a:r>
          </a:p>
        </p:txBody>
      </p:sp>
      <p:sp>
        <p:nvSpPr>
          <p:cNvPr id="3" name="Content Placeholder 2">
            <a:extLst>
              <a:ext uri="{FF2B5EF4-FFF2-40B4-BE49-F238E27FC236}">
                <a16:creationId xmlns:a16="http://schemas.microsoft.com/office/drawing/2014/main" id="{0598600E-611A-4456-90D7-4458F56C44E8}"/>
              </a:ext>
            </a:extLst>
          </p:cNvPr>
          <p:cNvSpPr>
            <a:spLocks noGrp="1"/>
          </p:cNvSpPr>
          <p:nvPr>
            <p:ph idx="1"/>
          </p:nvPr>
        </p:nvSpPr>
        <p:spPr/>
        <p:txBody>
          <a:bodyPr/>
          <a:lstStyle/>
          <a:p>
            <a:pPr marL="0" indent="0">
              <a:buNone/>
            </a:pPr>
            <a:r>
              <a:rPr lang="en-US" dirty="0"/>
              <a:t>…</a:t>
            </a:r>
            <a:r>
              <a:rPr lang="en-US" b="1" dirty="0"/>
              <a:t>I began working in other areas of the early childhood profession!</a:t>
            </a:r>
          </a:p>
          <a:p>
            <a:pPr marL="0" indent="0">
              <a:buNone/>
            </a:pPr>
            <a:endParaRPr lang="en-US" b="1" dirty="0"/>
          </a:p>
          <a:p>
            <a:pPr marL="0" indent="0">
              <a:buNone/>
            </a:pPr>
            <a:endParaRPr lang="en-US" b="1" dirty="0"/>
          </a:p>
          <a:p>
            <a:pPr marL="0" indent="0">
              <a:buNone/>
            </a:pPr>
            <a:endParaRPr lang="en-US" b="1" dirty="0"/>
          </a:p>
          <a:p>
            <a:pPr marL="0" indent="0" algn="ctr">
              <a:buNone/>
            </a:pPr>
            <a:r>
              <a:rPr lang="en-US" dirty="0"/>
              <a:t>Licensed and Accredited Family Child Care Home</a:t>
            </a:r>
          </a:p>
          <a:p>
            <a:pPr marL="0" indent="0" algn="ctr">
              <a:buNone/>
            </a:pPr>
            <a:r>
              <a:rPr lang="en-US" dirty="0"/>
              <a:t>Healthy Families Family Support Worker</a:t>
            </a:r>
          </a:p>
          <a:p>
            <a:pPr marL="0" indent="0" algn="ctr">
              <a:buNone/>
            </a:pPr>
            <a:r>
              <a:rPr lang="en-US" dirty="0"/>
              <a:t>Early Intervention Instructional Assistant</a:t>
            </a:r>
          </a:p>
          <a:p>
            <a:pPr marL="0" indent="0" algn="ctr">
              <a:buNone/>
            </a:pPr>
            <a:r>
              <a:rPr lang="en-US" dirty="0"/>
              <a:t>Program Director of a Child Care Ministry</a:t>
            </a:r>
          </a:p>
          <a:p>
            <a:pPr marL="0" indent="0" algn="ctr">
              <a:buNone/>
            </a:pPr>
            <a:r>
              <a:rPr lang="en-US" dirty="0"/>
              <a:t>Program Director of a Corporate Child Care Center</a:t>
            </a:r>
          </a:p>
          <a:p>
            <a:pPr marL="0" indent="0" algn="ctr">
              <a:buNone/>
            </a:pPr>
            <a:r>
              <a:rPr lang="en-US" dirty="0"/>
              <a:t>General Education Preschool Teacher in Public Schools</a:t>
            </a:r>
          </a:p>
          <a:p>
            <a:pPr marL="0" indent="0" algn="ctr">
              <a:buNone/>
            </a:pPr>
            <a:r>
              <a:rPr lang="en-US" dirty="0"/>
              <a:t>Early Childhood Development Teacher in the Teaching, Learning and Leading Academy</a:t>
            </a:r>
          </a:p>
          <a:p>
            <a:pPr marL="0" indent="0">
              <a:buNone/>
            </a:pPr>
            <a:endParaRPr lang="en-US" dirty="0"/>
          </a:p>
        </p:txBody>
      </p:sp>
      <p:sp>
        <p:nvSpPr>
          <p:cNvPr id="4" name="Text Placeholder 3">
            <a:extLst>
              <a:ext uri="{FF2B5EF4-FFF2-40B4-BE49-F238E27FC236}">
                <a16:creationId xmlns:a16="http://schemas.microsoft.com/office/drawing/2014/main" id="{CF6EED47-58CA-4FB4-A68F-22D0EF6002CF}"/>
              </a:ext>
            </a:extLst>
          </p:cNvPr>
          <p:cNvSpPr>
            <a:spLocks noGrp="1"/>
          </p:cNvSpPr>
          <p:nvPr>
            <p:ph type="body" sz="half" idx="2"/>
          </p:nvPr>
        </p:nvSpPr>
        <p:spPr>
          <a:xfrm>
            <a:off x="9296400" y="2286000"/>
            <a:ext cx="2430780" cy="4185138"/>
          </a:xfrm>
        </p:spPr>
        <p:txBody>
          <a:bodyPr/>
          <a:lstStyle/>
          <a:p>
            <a:r>
              <a:rPr lang="en-US" dirty="0"/>
              <a:t>Family Child Care Provider</a:t>
            </a:r>
          </a:p>
          <a:p>
            <a:r>
              <a:rPr lang="en-US" dirty="0"/>
              <a:t>Caregiver</a:t>
            </a:r>
          </a:p>
          <a:p>
            <a:r>
              <a:rPr lang="en-US" dirty="0"/>
              <a:t>Lead Teacher</a:t>
            </a:r>
          </a:p>
          <a:p>
            <a:r>
              <a:rPr lang="en-US" dirty="0"/>
              <a:t>Assistant Teacher</a:t>
            </a:r>
          </a:p>
          <a:p>
            <a:r>
              <a:rPr lang="en-US" dirty="0"/>
              <a:t>Director</a:t>
            </a:r>
          </a:p>
          <a:p>
            <a:r>
              <a:rPr lang="en-US" dirty="0"/>
              <a:t>Assistant Director </a:t>
            </a:r>
          </a:p>
          <a:p>
            <a:r>
              <a:rPr lang="en-US" dirty="0"/>
              <a:t>Home Visitor</a:t>
            </a:r>
          </a:p>
          <a:p>
            <a:r>
              <a:rPr lang="en-US" dirty="0"/>
              <a:t>Teacher  Preschool-3</a:t>
            </a:r>
            <a:r>
              <a:rPr lang="en-US" baseline="30000" dirty="0"/>
              <a:t>rd</a:t>
            </a:r>
            <a:r>
              <a:rPr lang="en-US" dirty="0"/>
              <a:t> Grade</a:t>
            </a:r>
          </a:p>
          <a:p>
            <a:r>
              <a:rPr lang="en-US" dirty="0"/>
              <a:t>Early Interventionist</a:t>
            </a:r>
          </a:p>
          <a:p>
            <a:r>
              <a:rPr lang="en-US" dirty="0"/>
              <a:t>…and more!</a:t>
            </a:r>
          </a:p>
        </p:txBody>
      </p:sp>
      <p:pic>
        <p:nvPicPr>
          <p:cNvPr id="5" name="Slide 7">
            <a:hlinkClick r:id="" action="ppaction://media"/>
            <a:extLst>
              <a:ext uri="{FF2B5EF4-FFF2-40B4-BE49-F238E27FC236}">
                <a16:creationId xmlns:a16="http://schemas.microsoft.com/office/drawing/2014/main" id="{41E97D35-F11F-416B-8703-34C65EEA175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64820" y="6024489"/>
            <a:ext cx="609600" cy="609600"/>
          </a:xfrm>
          <a:prstGeom prst="rect">
            <a:avLst/>
          </a:prstGeom>
        </p:spPr>
      </p:pic>
    </p:spTree>
    <p:extLst>
      <p:ext uri="{BB962C8B-B14F-4D97-AF65-F5344CB8AC3E}">
        <p14:creationId xmlns:p14="http://schemas.microsoft.com/office/powerpoint/2010/main" val="286781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7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C2003-E35C-4CD6-AB31-769507F43F95}"/>
              </a:ext>
            </a:extLst>
          </p:cNvPr>
          <p:cNvSpPr>
            <a:spLocks noGrp="1"/>
          </p:cNvSpPr>
          <p:nvPr>
            <p:ph type="title"/>
          </p:nvPr>
        </p:nvSpPr>
        <p:spPr>
          <a:xfrm>
            <a:off x="1066800" y="642593"/>
            <a:ext cx="10058400" cy="5547191"/>
          </a:xfrm>
        </p:spPr>
        <p:txBody>
          <a:bodyPr/>
          <a:lstStyle/>
          <a:p>
            <a:pPr algn="ctr"/>
            <a:r>
              <a:rPr lang="en-US" dirty="0">
                <a:solidFill>
                  <a:schemeClr val="accent4"/>
                </a:solidFill>
                <a:latin typeface="Lucida Calligraphy" panose="03010101010101010101" pitchFamily="66" charset="0"/>
              </a:rPr>
              <a:t>“Whenever you see a successful person, you only see the public glories, never the </a:t>
            </a:r>
            <a:r>
              <a:rPr lang="en-US" b="1" dirty="0">
                <a:solidFill>
                  <a:schemeClr val="accent4"/>
                </a:solidFill>
                <a:latin typeface="Lucida Calligraphy" panose="03010101010101010101" pitchFamily="66" charset="0"/>
              </a:rPr>
              <a:t>private sacrifices to reach them</a:t>
            </a:r>
            <a:r>
              <a:rPr lang="en-US" dirty="0">
                <a:solidFill>
                  <a:schemeClr val="accent4"/>
                </a:solidFill>
                <a:latin typeface="Lucida Calligraphy" panose="03010101010101010101" pitchFamily="66" charset="0"/>
              </a:rPr>
              <a:t>.” – Vaibhav Shah</a:t>
            </a:r>
          </a:p>
        </p:txBody>
      </p:sp>
      <p:pic>
        <p:nvPicPr>
          <p:cNvPr id="5" name="Slide 8">
            <a:hlinkClick r:id="" action="ppaction://media"/>
            <a:extLst>
              <a:ext uri="{FF2B5EF4-FFF2-40B4-BE49-F238E27FC236}">
                <a16:creationId xmlns:a16="http://schemas.microsoft.com/office/drawing/2014/main" id="{E67F1D7F-E1B3-4431-A1D9-E6B7BD895EA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6800" y="5580184"/>
            <a:ext cx="609600" cy="609600"/>
          </a:xfrm>
          <a:prstGeom prst="rect">
            <a:avLst/>
          </a:prstGeom>
        </p:spPr>
      </p:pic>
    </p:spTree>
    <p:extLst>
      <p:ext uri="{BB962C8B-B14F-4D97-AF65-F5344CB8AC3E}">
        <p14:creationId xmlns:p14="http://schemas.microsoft.com/office/powerpoint/2010/main" val="49896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0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32F73EB-B46F-4F77-B3DC-7C374906F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4">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ADDB10B3-CF45-4294-8994-0E8AD1FC6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7" name="Rectangle 16">
            <a:extLst>
              <a:ext uri="{FF2B5EF4-FFF2-40B4-BE49-F238E27FC236}">
                <a16:creationId xmlns:a16="http://schemas.microsoft.com/office/drawing/2014/main" id="{5145417F-1D1B-48A7-B4DA-BAD73B02C8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9" name="Rectangle 18">
            <a:extLst>
              <a:ext uri="{FF2B5EF4-FFF2-40B4-BE49-F238E27FC236}">
                <a16:creationId xmlns:a16="http://schemas.microsoft.com/office/drawing/2014/main" id="{13CF9D9F-1672-4D0C-934E-CD9EE1BE5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 name="Group 20">
            <a:extLst>
              <a:ext uri="{FF2B5EF4-FFF2-40B4-BE49-F238E27FC236}">
                <a16:creationId xmlns:a16="http://schemas.microsoft.com/office/drawing/2014/main" id="{1558C702-CA14-4264-B8FC-A5120F75DE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22" name="Straight Connector 21">
              <a:extLst>
                <a:ext uri="{FF2B5EF4-FFF2-40B4-BE49-F238E27FC236}">
                  <a16:creationId xmlns:a16="http://schemas.microsoft.com/office/drawing/2014/main" id="{6621A72C-7343-4A22-8700-696C5860A2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B44A4DC-7861-4DCC-9931-5A075855D6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16C316F-BFB5-424F-A951-E962A3B74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AA927C3B-99B6-4CC8-9B17-E037F8499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w="6350" cap="sq" cmpd="sng" algn="ctr">
            <a:noFill/>
            <a:prstDash val="solid"/>
            <a:miter lim="800000"/>
          </a:ln>
          <a:effectLst/>
        </p:spPr>
      </p:sp>
      <p:sp>
        <p:nvSpPr>
          <p:cNvPr id="28" name="Rectangle 27">
            <a:extLst>
              <a:ext uri="{FF2B5EF4-FFF2-40B4-BE49-F238E27FC236}">
                <a16:creationId xmlns:a16="http://schemas.microsoft.com/office/drawing/2014/main" id="{1C1D606D-4DA3-4806-8F40-02982F4AD0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42" y="643464"/>
            <a:ext cx="10905291" cy="5571072"/>
          </a:xfrm>
          <a:prstGeom prst="rect">
            <a:avLst/>
          </a:prstGeom>
          <a:solidFill>
            <a:srgbClr val="FFFFFF"/>
          </a:solidFill>
          <a:ln w="9525" cap="flat" cmpd="sng" algn="ctr">
            <a:noFill/>
            <a:prstDash val="solid"/>
          </a:ln>
          <a:effectLst>
            <a:softEdge rad="0"/>
          </a:effectLst>
        </p:spPr>
      </p:sp>
      <p:sp useBgFill="1">
        <p:nvSpPr>
          <p:cNvPr id="30" name="Rectangle 29">
            <a:extLst>
              <a:ext uri="{FF2B5EF4-FFF2-40B4-BE49-F238E27FC236}">
                <a16:creationId xmlns:a16="http://schemas.microsoft.com/office/drawing/2014/main" id="{CD7A4F52-D451-483C-8243-5B0F83B91D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680" y="809244"/>
            <a:ext cx="10579608" cy="5239512"/>
          </a:xfrm>
          <a:prstGeom prst="rect">
            <a:avLst/>
          </a:prstGeom>
          <a:ln w="6350" cap="sq" cmpd="sng" algn="ctr">
            <a:noFill/>
            <a:prstDash val="solid"/>
            <a:miter lim="800000"/>
          </a:ln>
          <a:effectLst/>
        </p:spPr>
      </p:sp>
      <p:sp>
        <p:nvSpPr>
          <p:cNvPr id="2" name="Title 1">
            <a:extLst>
              <a:ext uri="{FF2B5EF4-FFF2-40B4-BE49-F238E27FC236}">
                <a16:creationId xmlns:a16="http://schemas.microsoft.com/office/drawing/2014/main" id="{2B6F5107-4BA2-4C0B-A36A-DBFC149407ED}"/>
              </a:ext>
            </a:extLst>
          </p:cNvPr>
          <p:cNvSpPr>
            <a:spLocks noGrp="1"/>
          </p:cNvSpPr>
          <p:nvPr>
            <p:ph type="title"/>
          </p:nvPr>
        </p:nvSpPr>
        <p:spPr>
          <a:xfrm>
            <a:off x="1141883" y="1260389"/>
            <a:ext cx="6704658" cy="4335616"/>
          </a:xfrm>
        </p:spPr>
        <p:txBody>
          <a:bodyPr vert="horz" lIns="91440" tIns="45720" rIns="91440" bIns="45720" rtlCol="0" anchor="ctr">
            <a:normAutofit/>
          </a:bodyPr>
          <a:lstStyle/>
          <a:p>
            <a:pPr algn="r">
              <a:lnSpc>
                <a:spcPct val="83000"/>
              </a:lnSpc>
            </a:pPr>
            <a:r>
              <a:rPr lang="en-US" sz="5400" cap="all" spc="-100">
                <a:solidFill>
                  <a:schemeClr val="tx1"/>
                </a:solidFill>
              </a:rPr>
              <a:t>The Five Goals of Professionalism</a:t>
            </a:r>
          </a:p>
        </p:txBody>
      </p:sp>
      <p:sp>
        <p:nvSpPr>
          <p:cNvPr id="4" name="Text Placeholder 3">
            <a:extLst>
              <a:ext uri="{FF2B5EF4-FFF2-40B4-BE49-F238E27FC236}">
                <a16:creationId xmlns:a16="http://schemas.microsoft.com/office/drawing/2014/main" id="{B3803B48-9FF2-4A30-8DCB-00C88B709AA1}"/>
              </a:ext>
            </a:extLst>
          </p:cNvPr>
          <p:cNvSpPr>
            <a:spLocks noGrp="1"/>
          </p:cNvSpPr>
          <p:nvPr>
            <p:ph type="body" sz="half" idx="2"/>
          </p:nvPr>
        </p:nvSpPr>
        <p:spPr>
          <a:xfrm>
            <a:off x="8413205" y="1260389"/>
            <a:ext cx="2658449" cy="4334006"/>
          </a:xfrm>
        </p:spPr>
        <p:txBody>
          <a:bodyPr vert="horz" lIns="91440" tIns="45720" rIns="91440" bIns="45720" rtlCol="0" anchor="ctr">
            <a:normAutofit/>
          </a:bodyPr>
          <a:lstStyle/>
          <a:p>
            <a:pPr>
              <a:lnSpc>
                <a:spcPct val="100000"/>
              </a:lnSpc>
              <a:spcBef>
                <a:spcPts val="0"/>
              </a:spcBef>
              <a:spcAft>
                <a:spcPts val="600"/>
              </a:spcAft>
            </a:pPr>
            <a:r>
              <a:rPr lang="en-US" sz="2000" spc="80" dirty="0">
                <a:solidFill>
                  <a:schemeClr val="tx1"/>
                </a:solidFill>
              </a:rPr>
              <a:t>#1 – Child Development and Learning</a:t>
            </a:r>
          </a:p>
        </p:txBody>
      </p:sp>
      <p:cxnSp>
        <p:nvCxnSpPr>
          <p:cNvPr id="32" name="Straight Connector 31">
            <a:extLst>
              <a:ext uri="{FF2B5EF4-FFF2-40B4-BE49-F238E27FC236}">
                <a16:creationId xmlns:a16="http://schemas.microsoft.com/office/drawing/2014/main" id="{23413C9D-32A8-4475-92E1-327E029906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2"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1" name="Slide 9">
            <a:hlinkClick r:id="" action="ppaction://media"/>
            <a:extLst>
              <a:ext uri="{FF2B5EF4-FFF2-40B4-BE49-F238E27FC236}">
                <a16:creationId xmlns:a16="http://schemas.microsoft.com/office/drawing/2014/main" id="{47C6C95F-89BB-40F8-8329-3404B31B768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47799" y="5195487"/>
            <a:ext cx="609600" cy="609600"/>
          </a:xfrm>
          <a:prstGeom prst="rect">
            <a:avLst/>
          </a:prstGeom>
        </p:spPr>
      </p:pic>
    </p:spTree>
    <p:extLst>
      <p:ext uri="{BB962C8B-B14F-4D97-AF65-F5344CB8AC3E}">
        <p14:creationId xmlns:p14="http://schemas.microsoft.com/office/powerpoint/2010/main" val="39880734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9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in a room&#10;&#10;Description automatically generated">
            <a:extLst>
              <a:ext uri="{FF2B5EF4-FFF2-40B4-BE49-F238E27FC236}">
                <a16:creationId xmlns:a16="http://schemas.microsoft.com/office/drawing/2014/main" id="{54FD04ED-C712-45B4-A0A7-68160C71F3C9}"/>
              </a:ext>
            </a:extLst>
          </p:cNvPr>
          <p:cNvPicPr>
            <a:picLocks noChangeAspect="1"/>
          </p:cNvPicPr>
          <p:nvPr/>
        </p:nvPicPr>
        <p:blipFill rotWithShape="1">
          <a:blip r:embed="rId4"/>
          <a:srcRect r="30211" b="1"/>
          <a:stretch/>
        </p:blipFill>
        <p:spPr>
          <a:xfrm rot="5400000">
            <a:off x="256027" y="-256028"/>
            <a:ext cx="6858000" cy="7370057"/>
          </a:xfrm>
          <a:prstGeom prst="rect">
            <a:avLst/>
          </a:prstGeom>
        </p:spPr>
      </p:pic>
      <p:pic>
        <p:nvPicPr>
          <p:cNvPr id="5" name="Picture 4" descr="A picture containing person, child, indoor, boy&#10;&#10;Description automatically generated">
            <a:extLst>
              <a:ext uri="{FF2B5EF4-FFF2-40B4-BE49-F238E27FC236}">
                <a16:creationId xmlns:a16="http://schemas.microsoft.com/office/drawing/2014/main" id="{A8C4E9AC-DB74-49AB-B938-036A53F0E758}"/>
              </a:ext>
            </a:extLst>
          </p:cNvPr>
          <p:cNvPicPr>
            <a:picLocks noChangeAspect="1"/>
          </p:cNvPicPr>
          <p:nvPr/>
        </p:nvPicPr>
        <p:blipFill rotWithShape="1">
          <a:blip r:embed="rId5"/>
          <a:srcRect r="-3" b="4186"/>
          <a:stretch/>
        </p:blipFill>
        <p:spPr>
          <a:xfrm>
            <a:off x="7534656" y="1"/>
            <a:ext cx="4657344" cy="3346704"/>
          </a:xfrm>
          <a:prstGeom prst="rect">
            <a:avLst/>
          </a:prstGeom>
        </p:spPr>
      </p:pic>
      <p:pic>
        <p:nvPicPr>
          <p:cNvPr id="3" name="Picture 2" descr="A person standing in front of a store&#10;&#10;Description automatically generated">
            <a:extLst>
              <a:ext uri="{FF2B5EF4-FFF2-40B4-BE49-F238E27FC236}">
                <a16:creationId xmlns:a16="http://schemas.microsoft.com/office/drawing/2014/main" id="{67D009E4-54DD-4277-82F7-8F40AF0EB2C1}"/>
              </a:ext>
            </a:extLst>
          </p:cNvPr>
          <p:cNvPicPr>
            <a:picLocks noChangeAspect="1"/>
          </p:cNvPicPr>
          <p:nvPr/>
        </p:nvPicPr>
        <p:blipFill rotWithShape="1">
          <a:blip r:embed="rId6"/>
          <a:srcRect t="4189" r="-3" b="-3"/>
          <a:stretch/>
        </p:blipFill>
        <p:spPr>
          <a:xfrm>
            <a:off x="7534654" y="3511296"/>
            <a:ext cx="4657346" cy="3346704"/>
          </a:xfrm>
          <a:prstGeom prst="rect">
            <a:avLst/>
          </a:prstGeom>
        </p:spPr>
      </p:pic>
      <p:pic>
        <p:nvPicPr>
          <p:cNvPr id="8" name="Slide 10">
            <a:hlinkClick r:id="" action="ppaction://media"/>
            <a:extLst>
              <a:ext uri="{FF2B5EF4-FFF2-40B4-BE49-F238E27FC236}">
                <a16:creationId xmlns:a16="http://schemas.microsoft.com/office/drawing/2014/main" id="{3E73BE72-5206-45B0-8951-50EB137606D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877994" y="6248400"/>
            <a:ext cx="609600" cy="609600"/>
          </a:xfrm>
          <a:prstGeom prst="rect">
            <a:avLst/>
          </a:prstGeom>
        </p:spPr>
      </p:pic>
    </p:spTree>
    <p:extLst>
      <p:ext uri="{BB962C8B-B14F-4D97-AF65-F5344CB8AC3E}">
        <p14:creationId xmlns:p14="http://schemas.microsoft.com/office/powerpoint/2010/main" val="95253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4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F73EB-B46F-4F77-B3DC-7C374906F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4">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ADDB10B3-CF45-4294-8994-0E8AD1FC6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5145417F-1D1B-48A7-B4DA-BAD73B02C8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13CF9D9F-1672-4D0C-934E-CD9EE1BE5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1558C702-CA14-4264-B8FC-A5120F75DE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8" name="Straight Connector 17">
              <a:extLst>
                <a:ext uri="{FF2B5EF4-FFF2-40B4-BE49-F238E27FC236}">
                  <a16:creationId xmlns:a16="http://schemas.microsoft.com/office/drawing/2014/main" id="{6621A72C-7343-4A22-8700-696C5860A2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44A4DC-7861-4DCC-9931-5A075855D6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16C316F-BFB5-424F-A951-E962A3B74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AA927C3B-99B6-4CC8-9B17-E037F8499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w="6350" cap="sq" cmpd="sng" algn="ctr">
            <a:noFill/>
            <a:prstDash val="solid"/>
            <a:miter lim="800000"/>
          </a:ln>
          <a:effectLst/>
        </p:spPr>
      </p:sp>
      <p:sp>
        <p:nvSpPr>
          <p:cNvPr id="24" name="Rectangle 23">
            <a:extLst>
              <a:ext uri="{FF2B5EF4-FFF2-40B4-BE49-F238E27FC236}">
                <a16:creationId xmlns:a16="http://schemas.microsoft.com/office/drawing/2014/main" id="{1C1D606D-4DA3-4806-8F40-02982F4AD0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42" y="643464"/>
            <a:ext cx="10905291" cy="5571072"/>
          </a:xfrm>
          <a:prstGeom prst="rect">
            <a:avLst/>
          </a:prstGeom>
          <a:solidFill>
            <a:srgbClr val="FFFFFF"/>
          </a:solidFill>
          <a:ln w="9525" cap="flat" cmpd="sng" algn="ctr">
            <a:noFill/>
            <a:prstDash val="solid"/>
          </a:ln>
          <a:effectLst>
            <a:softEdge rad="0"/>
          </a:effectLst>
        </p:spPr>
      </p:sp>
      <p:sp useBgFill="1">
        <p:nvSpPr>
          <p:cNvPr id="26" name="Rectangle 25">
            <a:extLst>
              <a:ext uri="{FF2B5EF4-FFF2-40B4-BE49-F238E27FC236}">
                <a16:creationId xmlns:a16="http://schemas.microsoft.com/office/drawing/2014/main" id="{CD7A4F52-D451-483C-8243-5B0F83B91D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680" y="809244"/>
            <a:ext cx="10579608" cy="5239512"/>
          </a:xfrm>
          <a:prstGeom prst="rect">
            <a:avLst/>
          </a:prstGeom>
          <a:ln w="6350" cap="sq" cmpd="sng" algn="ctr">
            <a:noFill/>
            <a:prstDash val="solid"/>
            <a:miter lim="800000"/>
          </a:ln>
          <a:effectLst/>
        </p:spPr>
      </p:sp>
      <p:sp>
        <p:nvSpPr>
          <p:cNvPr id="2" name="Title 1">
            <a:extLst>
              <a:ext uri="{FF2B5EF4-FFF2-40B4-BE49-F238E27FC236}">
                <a16:creationId xmlns:a16="http://schemas.microsoft.com/office/drawing/2014/main" id="{D916381E-9739-4248-953E-2406EF7B78BA}"/>
              </a:ext>
            </a:extLst>
          </p:cNvPr>
          <p:cNvSpPr>
            <a:spLocks noGrp="1"/>
          </p:cNvSpPr>
          <p:nvPr>
            <p:ph type="title"/>
          </p:nvPr>
        </p:nvSpPr>
        <p:spPr>
          <a:xfrm>
            <a:off x="1141883" y="1260389"/>
            <a:ext cx="6704658" cy="4335616"/>
          </a:xfrm>
        </p:spPr>
        <p:txBody>
          <a:bodyPr vert="horz" lIns="91440" tIns="45720" rIns="91440" bIns="45720" rtlCol="0" anchor="ctr">
            <a:normAutofit/>
          </a:bodyPr>
          <a:lstStyle/>
          <a:p>
            <a:pPr algn="r">
              <a:lnSpc>
                <a:spcPct val="83000"/>
              </a:lnSpc>
            </a:pPr>
            <a:r>
              <a:rPr lang="en-US" sz="5400" cap="all" spc="-100" dirty="0">
                <a:solidFill>
                  <a:schemeClr val="tx1"/>
                </a:solidFill>
              </a:rPr>
              <a:t>The Five Goals of Professionalism</a:t>
            </a:r>
          </a:p>
        </p:txBody>
      </p:sp>
      <p:sp>
        <p:nvSpPr>
          <p:cNvPr id="4" name="Text Placeholder 3">
            <a:extLst>
              <a:ext uri="{FF2B5EF4-FFF2-40B4-BE49-F238E27FC236}">
                <a16:creationId xmlns:a16="http://schemas.microsoft.com/office/drawing/2014/main" id="{980B93CE-9A5B-4469-98BC-19762639412B}"/>
              </a:ext>
            </a:extLst>
          </p:cNvPr>
          <p:cNvSpPr>
            <a:spLocks noGrp="1"/>
          </p:cNvSpPr>
          <p:nvPr>
            <p:ph type="body" sz="half" idx="2"/>
          </p:nvPr>
        </p:nvSpPr>
        <p:spPr>
          <a:xfrm>
            <a:off x="8413205" y="1260389"/>
            <a:ext cx="2658449" cy="4334006"/>
          </a:xfrm>
        </p:spPr>
        <p:txBody>
          <a:bodyPr vert="horz" lIns="91440" tIns="45720" rIns="91440" bIns="45720" rtlCol="0" anchor="ctr">
            <a:normAutofit/>
          </a:bodyPr>
          <a:lstStyle/>
          <a:p>
            <a:pPr>
              <a:lnSpc>
                <a:spcPct val="100000"/>
              </a:lnSpc>
              <a:spcBef>
                <a:spcPts val="0"/>
              </a:spcBef>
              <a:spcAft>
                <a:spcPts val="600"/>
              </a:spcAft>
            </a:pPr>
            <a:r>
              <a:rPr lang="en-US" sz="2000" spc="80" dirty="0">
                <a:solidFill>
                  <a:schemeClr val="tx1"/>
                </a:solidFill>
              </a:rPr>
              <a:t>#2 - Building Family and Community Relationships</a:t>
            </a:r>
          </a:p>
        </p:txBody>
      </p:sp>
      <p:cxnSp>
        <p:nvCxnSpPr>
          <p:cNvPr id="28" name="Straight Connector 27">
            <a:extLst>
              <a:ext uri="{FF2B5EF4-FFF2-40B4-BE49-F238E27FC236}">
                <a16:creationId xmlns:a16="http://schemas.microsoft.com/office/drawing/2014/main" id="{23413C9D-32A8-4475-92E1-327E029906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2"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Slide 11">
            <a:hlinkClick r:id="" action="ppaction://media"/>
            <a:extLst>
              <a:ext uri="{FF2B5EF4-FFF2-40B4-BE49-F238E27FC236}">
                <a16:creationId xmlns:a16="http://schemas.microsoft.com/office/drawing/2014/main" id="{B7B5B5F6-6E65-4DD6-BC44-22269D16A8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85439" y="4594097"/>
            <a:ext cx="609600" cy="609600"/>
          </a:xfrm>
          <a:prstGeom prst="rect">
            <a:avLst/>
          </a:prstGeom>
        </p:spPr>
      </p:pic>
    </p:spTree>
    <p:extLst>
      <p:ext uri="{BB962C8B-B14F-4D97-AF65-F5344CB8AC3E}">
        <p14:creationId xmlns:p14="http://schemas.microsoft.com/office/powerpoint/2010/main" val="11405092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64D085-C814-4D74-BCE0-2059F0DC0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15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DA5539E-D8B4-4F5A-B46F-C304F5D7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E43A135-0972-4128-9AE9-952C2131F8C8}"/>
              </a:ext>
            </a:extLst>
          </p:cNvPr>
          <p:cNvPicPr>
            <a:picLocks noChangeAspect="1"/>
          </p:cNvPicPr>
          <p:nvPr/>
        </p:nvPicPr>
        <p:blipFill rotWithShape="1">
          <a:blip r:embed="rId6"/>
          <a:srcRect t="12378" b="12622"/>
          <a:stretch/>
        </p:blipFill>
        <p:spPr>
          <a:xfrm>
            <a:off x="1427668" y="803063"/>
            <a:ext cx="9336664" cy="5251874"/>
          </a:xfrm>
          <a:prstGeom prst="rect">
            <a:avLst/>
          </a:prstGeom>
        </p:spPr>
      </p:pic>
      <p:pic>
        <p:nvPicPr>
          <p:cNvPr id="4" name="Slide 12">
            <a:hlinkClick r:id="" action="ppaction://media"/>
            <a:extLst>
              <a:ext uri="{FF2B5EF4-FFF2-40B4-BE49-F238E27FC236}">
                <a16:creationId xmlns:a16="http://schemas.microsoft.com/office/drawing/2014/main" id="{082E04F5-65A9-410B-A0F1-7205284D8DA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pic>
        <p:nvPicPr>
          <p:cNvPr id="5" name="Slide 12">
            <a:hlinkClick r:id="" action="ppaction://media"/>
            <a:extLst>
              <a:ext uri="{FF2B5EF4-FFF2-40B4-BE49-F238E27FC236}">
                <a16:creationId xmlns:a16="http://schemas.microsoft.com/office/drawing/2014/main" id="{77292F49-DCA1-434A-B93C-84FC8EAC96C2}"/>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599028" y="5445337"/>
            <a:ext cx="609600" cy="609600"/>
          </a:xfrm>
          <a:prstGeom prst="rect">
            <a:avLst/>
          </a:prstGeom>
        </p:spPr>
      </p:pic>
    </p:spTree>
    <p:extLst>
      <p:ext uri="{BB962C8B-B14F-4D97-AF65-F5344CB8AC3E}">
        <p14:creationId xmlns:p14="http://schemas.microsoft.com/office/powerpoint/2010/main" val="124433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35" fill="hold"/>
                                        <p:tgtEl>
                                          <p:spTgt spid="4"/>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241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audio>
              <p:cMediaNode vol="80000">
                <p:cTn id="11"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indoor, wall, person, floor&#10;&#10;Description automatically generated">
            <a:extLst>
              <a:ext uri="{FF2B5EF4-FFF2-40B4-BE49-F238E27FC236}">
                <a16:creationId xmlns:a16="http://schemas.microsoft.com/office/drawing/2014/main" id="{7B84000E-71D9-480E-987B-766924B8F793}"/>
              </a:ext>
            </a:extLst>
          </p:cNvPr>
          <p:cNvPicPr>
            <a:picLocks noChangeAspect="1"/>
          </p:cNvPicPr>
          <p:nvPr/>
        </p:nvPicPr>
        <p:blipFill rotWithShape="1">
          <a:blip r:embed="rId4"/>
          <a:srcRect l="12715" r="47139" b="-1"/>
          <a:stretch/>
        </p:blipFill>
        <p:spPr>
          <a:xfrm rot="5400000">
            <a:off x="1653187" y="-1009721"/>
            <a:ext cx="3067161" cy="5730068"/>
          </a:xfrm>
          <a:prstGeom prst="rect">
            <a:avLst/>
          </a:prstGeom>
        </p:spPr>
      </p:pic>
      <p:pic>
        <p:nvPicPr>
          <p:cNvPr id="7" name="Picture 6" descr="A picture containing wall, indoor, person, building&#10;&#10;Description automatically generated">
            <a:extLst>
              <a:ext uri="{FF2B5EF4-FFF2-40B4-BE49-F238E27FC236}">
                <a16:creationId xmlns:a16="http://schemas.microsoft.com/office/drawing/2014/main" id="{32C8C454-E175-422C-B0EB-50E1F4D85A7A}"/>
              </a:ext>
            </a:extLst>
          </p:cNvPr>
          <p:cNvPicPr>
            <a:picLocks noChangeAspect="1"/>
          </p:cNvPicPr>
          <p:nvPr/>
        </p:nvPicPr>
        <p:blipFill rotWithShape="1">
          <a:blip r:embed="rId5"/>
          <a:srcRect r="18471"/>
          <a:stretch/>
        </p:blipFill>
        <p:spPr>
          <a:xfrm rot="5400000">
            <a:off x="198818" y="3592018"/>
            <a:ext cx="3069719" cy="2823886"/>
          </a:xfrm>
          <a:prstGeom prst="rect">
            <a:avLst/>
          </a:prstGeom>
        </p:spPr>
      </p:pic>
      <p:pic>
        <p:nvPicPr>
          <p:cNvPr id="5" name="Picture 4" descr="A group of people sitting at a train station&#10;&#10;Description automatically generated">
            <a:extLst>
              <a:ext uri="{FF2B5EF4-FFF2-40B4-BE49-F238E27FC236}">
                <a16:creationId xmlns:a16="http://schemas.microsoft.com/office/drawing/2014/main" id="{11EE29F6-5542-4188-B10A-2595B81BBC80}"/>
              </a:ext>
            </a:extLst>
          </p:cNvPr>
          <p:cNvPicPr>
            <a:picLocks noChangeAspect="1"/>
          </p:cNvPicPr>
          <p:nvPr/>
        </p:nvPicPr>
        <p:blipFill rotWithShape="1">
          <a:blip r:embed="rId6"/>
          <a:srcRect l="22153" r="9012" b="1"/>
          <a:stretch/>
        </p:blipFill>
        <p:spPr>
          <a:xfrm>
            <a:off x="3227917" y="3459480"/>
            <a:ext cx="2823886" cy="3076783"/>
          </a:xfrm>
          <a:prstGeom prst="rect">
            <a:avLst/>
          </a:prstGeom>
        </p:spPr>
      </p:pic>
      <p:pic>
        <p:nvPicPr>
          <p:cNvPr id="3" name="Picture 2" descr="A picture containing person, wall, indoor, child&#10;&#10;Description automatically generated">
            <a:extLst>
              <a:ext uri="{FF2B5EF4-FFF2-40B4-BE49-F238E27FC236}">
                <a16:creationId xmlns:a16="http://schemas.microsoft.com/office/drawing/2014/main" id="{48C63BC6-346F-49B8-8C72-3F25C34AE685}"/>
              </a:ext>
            </a:extLst>
          </p:cNvPr>
          <p:cNvPicPr>
            <a:picLocks noChangeAspect="1"/>
          </p:cNvPicPr>
          <p:nvPr/>
        </p:nvPicPr>
        <p:blipFill rotWithShape="1">
          <a:blip r:embed="rId7"/>
          <a:srcRect l="8158" r="10589" b="2"/>
          <a:stretch/>
        </p:blipFill>
        <p:spPr>
          <a:xfrm rot="5400000">
            <a:off x="5894916" y="560916"/>
            <a:ext cx="6214533" cy="5736165"/>
          </a:xfrm>
          <a:prstGeom prst="rect">
            <a:avLst/>
          </a:prstGeom>
        </p:spPr>
      </p:pic>
      <p:pic>
        <p:nvPicPr>
          <p:cNvPr id="10" name="Slide 13">
            <a:hlinkClick r:id="" action="ppaction://media"/>
            <a:extLst>
              <a:ext uri="{FF2B5EF4-FFF2-40B4-BE49-F238E27FC236}">
                <a16:creationId xmlns:a16="http://schemas.microsoft.com/office/drawing/2014/main" id="{18921286-7FCE-418C-880E-418EF98C13C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45477" y="5926663"/>
            <a:ext cx="609600" cy="609600"/>
          </a:xfrm>
          <a:prstGeom prst="rect">
            <a:avLst/>
          </a:prstGeom>
        </p:spPr>
      </p:pic>
    </p:spTree>
    <p:extLst>
      <p:ext uri="{BB962C8B-B14F-4D97-AF65-F5344CB8AC3E}">
        <p14:creationId xmlns:p14="http://schemas.microsoft.com/office/powerpoint/2010/main" val="328496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38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indoor, person&#10;&#10;Description automatically generated">
            <a:extLst>
              <a:ext uri="{FF2B5EF4-FFF2-40B4-BE49-F238E27FC236}">
                <a16:creationId xmlns:a16="http://schemas.microsoft.com/office/drawing/2014/main" id="{AFECDCC0-4424-4183-982F-A690DDE53A32}"/>
              </a:ext>
            </a:extLst>
          </p:cNvPr>
          <p:cNvPicPr>
            <a:picLocks noChangeAspect="1"/>
          </p:cNvPicPr>
          <p:nvPr/>
        </p:nvPicPr>
        <p:blipFill rotWithShape="1">
          <a:blip r:embed="rId4"/>
          <a:srcRect t="9482" r="-2" b="9480"/>
          <a:stretch/>
        </p:blipFill>
        <p:spPr>
          <a:xfrm rot="5400000">
            <a:off x="-897021" y="1540486"/>
            <a:ext cx="6214533" cy="3777025"/>
          </a:xfrm>
          <a:prstGeom prst="rect">
            <a:avLst/>
          </a:prstGeom>
        </p:spPr>
      </p:pic>
      <p:pic>
        <p:nvPicPr>
          <p:cNvPr id="5" name="Picture 4" descr="A picture containing person, indoor, wall, scene&#10;&#10;Description automatically generated">
            <a:extLst>
              <a:ext uri="{FF2B5EF4-FFF2-40B4-BE49-F238E27FC236}">
                <a16:creationId xmlns:a16="http://schemas.microsoft.com/office/drawing/2014/main" id="{3969E86B-33FB-41AD-8F93-A06252CB58DC}"/>
              </a:ext>
            </a:extLst>
          </p:cNvPr>
          <p:cNvPicPr>
            <a:picLocks noChangeAspect="1"/>
          </p:cNvPicPr>
          <p:nvPr/>
        </p:nvPicPr>
        <p:blipFill rotWithShape="1">
          <a:blip r:embed="rId5"/>
          <a:srcRect l="26974" r="26889" b="-1"/>
          <a:stretch/>
        </p:blipFill>
        <p:spPr>
          <a:xfrm>
            <a:off x="4184538" y="321732"/>
            <a:ext cx="3822924" cy="6214533"/>
          </a:xfrm>
          <a:prstGeom prst="rect">
            <a:avLst/>
          </a:prstGeom>
        </p:spPr>
      </p:pic>
      <p:pic>
        <p:nvPicPr>
          <p:cNvPr id="3" name="Picture 2" descr="A picture containing indoor, wall, bear&#10;&#10;Description automatically generated">
            <a:extLst>
              <a:ext uri="{FF2B5EF4-FFF2-40B4-BE49-F238E27FC236}">
                <a16:creationId xmlns:a16="http://schemas.microsoft.com/office/drawing/2014/main" id="{BB915F03-8909-4661-A373-F26A91003F4E}"/>
              </a:ext>
            </a:extLst>
          </p:cNvPr>
          <p:cNvPicPr>
            <a:picLocks noChangeAspect="1"/>
          </p:cNvPicPr>
          <p:nvPr/>
        </p:nvPicPr>
        <p:blipFill rotWithShape="1">
          <a:blip r:embed="rId6"/>
          <a:srcRect t="10866" r="-2" b="7977"/>
          <a:stretch/>
        </p:blipFill>
        <p:spPr>
          <a:xfrm rot="5400000">
            <a:off x="6871703" y="1537701"/>
            <a:ext cx="6214533" cy="3782595"/>
          </a:xfrm>
          <a:prstGeom prst="rect">
            <a:avLst/>
          </a:prstGeom>
        </p:spPr>
      </p:pic>
      <p:pic>
        <p:nvPicPr>
          <p:cNvPr id="8" name="Slide 14">
            <a:hlinkClick r:id="" action="ppaction://media"/>
            <a:extLst>
              <a:ext uri="{FF2B5EF4-FFF2-40B4-BE49-F238E27FC236}">
                <a16:creationId xmlns:a16="http://schemas.microsoft.com/office/drawing/2014/main" id="{141645F1-2D37-4183-84DC-CC547F57A55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43950" y="5926665"/>
            <a:ext cx="609600" cy="609600"/>
          </a:xfrm>
          <a:prstGeom prst="rect">
            <a:avLst/>
          </a:prstGeom>
        </p:spPr>
      </p:pic>
    </p:spTree>
    <p:extLst>
      <p:ext uri="{BB962C8B-B14F-4D97-AF65-F5344CB8AC3E}">
        <p14:creationId xmlns:p14="http://schemas.microsoft.com/office/powerpoint/2010/main" val="126139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F73EB-B46F-4F77-B3DC-7C374906F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4">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ADDB10B3-CF45-4294-8994-0E8AD1FC6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5145417F-1D1B-48A7-B4DA-BAD73B02C8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13CF9D9F-1672-4D0C-934E-CD9EE1BE5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1558C702-CA14-4264-B8FC-A5120F75DE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8" name="Straight Connector 17">
              <a:extLst>
                <a:ext uri="{FF2B5EF4-FFF2-40B4-BE49-F238E27FC236}">
                  <a16:creationId xmlns:a16="http://schemas.microsoft.com/office/drawing/2014/main" id="{6621A72C-7343-4A22-8700-696C5860A2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44A4DC-7861-4DCC-9931-5A075855D6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16C316F-BFB5-424F-A951-E962A3B74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AA927C3B-99B6-4CC8-9B17-E037F8499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w="6350" cap="sq" cmpd="sng" algn="ctr">
            <a:noFill/>
            <a:prstDash val="solid"/>
            <a:miter lim="800000"/>
          </a:ln>
          <a:effectLst/>
        </p:spPr>
      </p:sp>
      <p:sp>
        <p:nvSpPr>
          <p:cNvPr id="24" name="Rectangle 23">
            <a:extLst>
              <a:ext uri="{FF2B5EF4-FFF2-40B4-BE49-F238E27FC236}">
                <a16:creationId xmlns:a16="http://schemas.microsoft.com/office/drawing/2014/main" id="{1C1D606D-4DA3-4806-8F40-02982F4AD0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42" y="643464"/>
            <a:ext cx="10905291" cy="5571072"/>
          </a:xfrm>
          <a:prstGeom prst="rect">
            <a:avLst/>
          </a:prstGeom>
          <a:solidFill>
            <a:srgbClr val="FFFFFF"/>
          </a:solidFill>
          <a:ln w="9525" cap="flat" cmpd="sng" algn="ctr">
            <a:noFill/>
            <a:prstDash val="solid"/>
          </a:ln>
          <a:effectLst>
            <a:softEdge rad="0"/>
          </a:effectLst>
        </p:spPr>
      </p:sp>
      <p:sp useBgFill="1">
        <p:nvSpPr>
          <p:cNvPr id="26" name="Rectangle 25">
            <a:extLst>
              <a:ext uri="{FF2B5EF4-FFF2-40B4-BE49-F238E27FC236}">
                <a16:creationId xmlns:a16="http://schemas.microsoft.com/office/drawing/2014/main" id="{CD7A4F52-D451-483C-8243-5B0F83B91D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680" y="809244"/>
            <a:ext cx="10579608" cy="5239512"/>
          </a:xfrm>
          <a:prstGeom prst="rect">
            <a:avLst/>
          </a:prstGeom>
          <a:ln w="6350" cap="sq" cmpd="sng" algn="ctr">
            <a:noFill/>
            <a:prstDash val="solid"/>
            <a:miter lim="800000"/>
          </a:ln>
          <a:effectLst/>
        </p:spPr>
      </p:sp>
      <p:sp>
        <p:nvSpPr>
          <p:cNvPr id="2" name="Title 1">
            <a:extLst>
              <a:ext uri="{FF2B5EF4-FFF2-40B4-BE49-F238E27FC236}">
                <a16:creationId xmlns:a16="http://schemas.microsoft.com/office/drawing/2014/main" id="{0D5CE9B8-9381-4504-A05E-78538E9FB0AC}"/>
              </a:ext>
            </a:extLst>
          </p:cNvPr>
          <p:cNvSpPr>
            <a:spLocks noGrp="1"/>
          </p:cNvSpPr>
          <p:nvPr>
            <p:ph type="title"/>
          </p:nvPr>
        </p:nvSpPr>
        <p:spPr>
          <a:xfrm>
            <a:off x="1141883" y="1260389"/>
            <a:ext cx="6704658" cy="4335616"/>
          </a:xfrm>
        </p:spPr>
        <p:txBody>
          <a:bodyPr vert="horz" lIns="91440" tIns="45720" rIns="91440" bIns="45720" rtlCol="0" anchor="ctr">
            <a:normAutofit/>
          </a:bodyPr>
          <a:lstStyle/>
          <a:p>
            <a:pPr algn="r">
              <a:lnSpc>
                <a:spcPct val="83000"/>
              </a:lnSpc>
            </a:pPr>
            <a:r>
              <a:rPr lang="en-US" sz="5400" cap="all" spc="-100">
                <a:solidFill>
                  <a:schemeClr val="tx1"/>
                </a:solidFill>
              </a:rPr>
              <a:t>The Five Goals of Professionalism</a:t>
            </a:r>
          </a:p>
        </p:txBody>
      </p:sp>
      <p:sp>
        <p:nvSpPr>
          <p:cNvPr id="4" name="Text Placeholder 3">
            <a:extLst>
              <a:ext uri="{FF2B5EF4-FFF2-40B4-BE49-F238E27FC236}">
                <a16:creationId xmlns:a16="http://schemas.microsoft.com/office/drawing/2014/main" id="{705332C3-3AEF-4079-9B3D-6738483CA698}"/>
              </a:ext>
            </a:extLst>
          </p:cNvPr>
          <p:cNvSpPr>
            <a:spLocks noGrp="1"/>
          </p:cNvSpPr>
          <p:nvPr>
            <p:ph type="body" sz="half" idx="2"/>
          </p:nvPr>
        </p:nvSpPr>
        <p:spPr>
          <a:xfrm>
            <a:off x="8413205" y="1260389"/>
            <a:ext cx="2658449" cy="4334006"/>
          </a:xfrm>
        </p:spPr>
        <p:txBody>
          <a:bodyPr vert="horz" lIns="91440" tIns="45720" rIns="91440" bIns="45720" rtlCol="0" anchor="ctr">
            <a:normAutofit/>
          </a:bodyPr>
          <a:lstStyle/>
          <a:p>
            <a:pPr>
              <a:lnSpc>
                <a:spcPct val="100000"/>
              </a:lnSpc>
              <a:spcBef>
                <a:spcPts val="0"/>
              </a:spcBef>
              <a:spcAft>
                <a:spcPts val="600"/>
              </a:spcAft>
            </a:pPr>
            <a:r>
              <a:rPr lang="en-US" sz="2000" spc="80" dirty="0">
                <a:solidFill>
                  <a:schemeClr val="tx1"/>
                </a:solidFill>
              </a:rPr>
              <a:t>#3 – Observing, Documenting, and Assessing to Support Children and Families</a:t>
            </a:r>
          </a:p>
        </p:txBody>
      </p:sp>
      <p:cxnSp>
        <p:nvCxnSpPr>
          <p:cNvPr id="28" name="Straight Connector 27">
            <a:extLst>
              <a:ext uri="{FF2B5EF4-FFF2-40B4-BE49-F238E27FC236}">
                <a16:creationId xmlns:a16="http://schemas.microsoft.com/office/drawing/2014/main" id="{23413C9D-32A8-4475-92E1-327E029906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2"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Slide 15">
            <a:hlinkClick r:id="" action="ppaction://media"/>
            <a:extLst>
              <a:ext uri="{FF2B5EF4-FFF2-40B4-BE49-F238E27FC236}">
                <a16:creationId xmlns:a16="http://schemas.microsoft.com/office/drawing/2014/main" id="{68357078-22B2-4FEE-BEDA-321B6CFE5B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0901" y="5305977"/>
            <a:ext cx="609600" cy="609600"/>
          </a:xfrm>
          <a:prstGeom prst="rect">
            <a:avLst/>
          </a:prstGeom>
        </p:spPr>
      </p:pic>
    </p:spTree>
    <p:extLst>
      <p:ext uri="{BB962C8B-B14F-4D97-AF65-F5344CB8AC3E}">
        <p14:creationId xmlns:p14="http://schemas.microsoft.com/office/powerpoint/2010/main" val="401091464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child, floor, indoor&#10;&#10;Description automatically generated">
            <a:extLst>
              <a:ext uri="{FF2B5EF4-FFF2-40B4-BE49-F238E27FC236}">
                <a16:creationId xmlns:a16="http://schemas.microsoft.com/office/drawing/2014/main" id="{D74EBB65-D7A3-4029-8DE3-2C6A4EF641EA}"/>
              </a:ext>
            </a:extLst>
          </p:cNvPr>
          <p:cNvPicPr>
            <a:picLocks noChangeAspect="1"/>
          </p:cNvPicPr>
          <p:nvPr/>
        </p:nvPicPr>
        <p:blipFill rotWithShape="1">
          <a:blip r:embed="rId2"/>
          <a:srcRect l="17957" r="15211" b="4"/>
          <a:stretch/>
        </p:blipFill>
        <p:spPr>
          <a:xfrm>
            <a:off x="321733" y="321733"/>
            <a:ext cx="2161630" cy="2425695"/>
          </a:xfrm>
          <a:prstGeom prst="rect">
            <a:avLst/>
          </a:prstGeom>
        </p:spPr>
      </p:pic>
      <p:pic>
        <p:nvPicPr>
          <p:cNvPr id="7" name="Picture 6" descr="A picture containing wall, indoor&#10;&#10;Description automatically generated">
            <a:extLst>
              <a:ext uri="{FF2B5EF4-FFF2-40B4-BE49-F238E27FC236}">
                <a16:creationId xmlns:a16="http://schemas.microsoft.com/office/drawing/2014/main" id="{12981510-F9CA-4361-988D-8F0F42FC5A25}"/>
              </a:ext>
            </a:extLst>
          </p:cNvPr>
          <p:cNvPicPr>
            <a:picLocks noChangeAspect="1"/>
          </p:cNvPicPr>
          <p:nvPr/>
        </p:nvPicPr>
        <p:blipFill rotWithShape="1">
          <a:blip r:embed="rId3"/>
          <a:srcRect r="15833" b="-6"/>
          <a:stretch/>
        </p:blipFill>
        <p:spPr>
          <a:xfrm rot="5400000">
            <a:off x="2435150" y="453762"/>
            <a:ext cx="2425695" cy="2161630"/>
          </a:xfrm>
          <a:prstGeom prst="rect">
            <a:avLst/>
          </a:prstGeom>
        </p:spPr>
      </p:pic>
      <p:pic>
        <p:nvPicPr>
          <p:cNvPr id="5" name="Picture 4" descr="A picture containing wall, refrigerator, indoor, text&#10;&#10;Description automatically generated">
            <a:extLst>
              <a:ext uri="{FF2B5EF4-FFF2-40B4-BE49-F238E27FC236}">
                <a16:creationId xmlns:a16="http://schemas.microsoft.com/office/drawing/2014/main" id="{0EF4FF89-5F58-4F06-9E2F-79B3D94D8158}"/>
              </a:ext>
            </a:extLst>
          </p:cNvPr>
          <p:cNvPicPr>
            <a:picLocks noChangeAspect="1"/>
          </p:cNvPicPr>
          <p:nvPr/>
        </p:nvPicPr>
        <p:blipFill rotWithShape="1">
          <a:blip r:embed="rId4"/>
          <a:srcRect l="2864" r="34082" b="-2"/>
          <a:stretch/>
        </p:blipFill>
        <p:spPr>
          <a:xfrm rot="5400000">
            <a:off x="672765" y="2480219"/>
            <a:ext cx="3705016" cy="4407080"/>
          </a:xfrm>
          <a:prstGeom prst="rect">
            <a:avLst/>
          </a:prstGeom>
        </p:spPr>
      </p:pic>
      <p:pic>
        <p:nvPicPr>
          <p:cNvPr id="9" name="Picture 8" descr="A picture containing book, text&#10;&#10;Description automatically generated">
            <a:extLst>
              <a:ext uri="{FF2B5EF4-FFF2-40B4-BE49-F238E27FC236}">
                <a16:creationId xmlns:a16="http://schemas.microsoft.com/office/drawing/2014/main" id="{6A2F5EE4-78E6-4BBF-95C2-7C6D29E04F3C}"/>
              </a:ext>
            </a:extLst>
          </p:cNvPr>
          <p:cNvPicPr>
            <a:picLocks noChangeAspect="1"/>
          </p:cNvPicPr>
          <p:nvPr/>
        </p:nvPicPr>
        <p:blipFill rotWithShape="1">
          <a:blip r:embed="rId5"/>
          <a:srcRect l="13089" r="20869" b="-2"/>
          <a:stretch/>
        </p:blipFill>
        <p:spPr>
          <a:xfrm rot="5400000">
            <a:off x="5234183" y="-99817"/>
            <a:ext cx="6214534" cy="7057634"/>
          </a:xfrm>
          <a:prstGeom prst="rect">
            <a:avLst/>
          </a:prstGeom>
        </p:spPr>
      </p:pic>
    </p:spTree>
    <p:extLst>
      <p:ext uri="{BB962C8B-B14F-4D97-AF65-F5344CB8AC3E}">
        <p14:creationId xmlns:p14="http://schemas.microsoft.com/office/powerpoint/2010/main" val="1397787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door, person&#10;&#10;Description automatically generated">
            <a:extLst>
              <a:ext uri="{FF2B5EF4-FFF2-40B4-BE49-F238E27FC236}">
                <a16:creationId xmlns:a16="http://schemas.microsoft.com/office/drawing/2014/main" id="{80FD21EC-F762-41AE-B48E-05503AE06420}"/>
              </a:ext>
            </a:extLst>
          </p:cNvPr>
          <p:cNvPicPr>
            <a:picLocks noChangeAspect="1"/>
          </p:cNvPicPr>
          <p:nvPr/>
        </p:nvPicPr>
        <p:blipFill rotWithShape="1">
          <a:blip r:embed="rId2"/>
          <a:srcRect l="15839" r="-6" b="-6"/>
          <a:stretch/>
        </p:blipFill>
        <p:spPr>
          <a:xfrm rot="5400000">
            <a:off x="189700" y="453765"/>
            <a:ext cx="2425695" cy="2161630"/>
          </a:xfrm>
          <a:prstGeom prst="rect">
            <a:avLst/>
          </a:prstGeom>
        </p:spPr>
      </p:pic>
      <p:pic>
        <p:nvPicPr>
          <p:cNvPr id="7" name="Picture 6" descr="A picture containing person, indoor&#10;&#10;Description automatically generated">
            <a:extLst>
              <a:ext uri="{FF2B5EF4-FFF2-40B4-BE49-F238E27FC236}">
                <a16:creationId xmlns:a16="http://schemas.microsoft.com/office/drawing/2014/main" id="{0CC09B44-C4E0-4394-BB0C-A58DB28237FF}"/>
              </a:ext>
            </a:extLst>
          </p:cNvPr>
          <p:cNvPicPr>
            <a:picLocks noChangeAspect="1"/>
          </p:cNvPicPr>
          <p:nvPr/>
        </p:nvPicPr>
        <p:blipFill rotWithShape="1">
          <a:blip r:embed="rId3"/>
          <a:srcRect l="1138" r="14694" b="-6"/>
          <a:stretch/>
        </p:blipFill>
        <p:spPr>
          <a:xfrm rot="5400000">
            <a:off x="2435150" y="453762"/>
            <a:ext cx="2425695" cy="2161630"/>
          </a:xfrm>
          <a:prstGeom prst="rect">
            <a:avLst/>
          </a:prstGeom>
        </p:spPr>
      </p:pic>
      <p:pic>
        <p:nvPicPr>
          <p:cNvPr id="9" name="Picture 8" descr="A picture containing floor, person, child, boy&#10;&#10;Description automatically generated">
            <a:extLst>
              <a:ext uri="{FF2B5EF4-FFF2-40B4-BE49-F238E27FC236}">
                <a16:creationId xmlns:a16="http://schemas.microsoft.com/office/drawing/2014/main" id="{CE9B9CAE-34F2-4569-8436-B8B7BF1DEAA5}"/>
              </a:ext>
            </a:extLst>
          </p:cNvPr>
          <p:cNvPicPr>
            <a:picLocks noChangeAspect="1"/>
          </p:cNvPicPr>
          <p:nvPr/>
        </p:nvPicPr>
        <p:blipFill rotWithShape="1">
          <a:blip r:embed="rId4"/>
          <a:srcRect l="1645" r="9142"/>
          <a:stretch/>
        </p:blipFill>
        <p:spPr>
          <a:xfrm>
            <a:off x="321733" y="2831251"/>
            <a:ext cx="4407080" cy="3705016"/>
          </a:xfrm>
          <a:prstGeom prst="rect">
            <a:avLst/>
          </a:prstGeom>
        </p:spPr>
      </p:pic>
      <p:pic>
        <p:nvPicPr>
          <p:cNvPr id="5" name="Picture 4" descr="A picture containing person, indoor&#10;&#10;Description automatically generated">
            <a:extLst>
              <a:ext uri="{FF2B5EF4-FFF2-40B4-BE49-F238E27FC236}">
                <a16:creationId xmlns:a16="http://schemas.microsoft.com/office/drawing/2014/main" id="{C3092F78-0235-41AC-A90D-4AE97EA65435}"/>
              </a:ext>
            </a:extLst>
          </p:cNvPr>
          <p:cNvPicPr>
            <a:picLocks noChangeAspect="1"/>
          </p:cNvPicPr>
          <p:nvPr/>
        </p:nvPicPr>
        <p:blipFill rotWithShape="1">
          <a:blip r:embed="rId5"/>
          <a:srcRect l="12730" r="21228" b="-2"/>
          <a:stretch/>
        </p:blipFill>
        <p:spPr>
          <a:xfrm rot="5400000">
            <a:off x="5234183" y="-99817"/>
            <a:ext cx="6214534" cy="7057634"/>
          </a:xfrm>
          <a:prstGeom prst="rect">
            <a:avLst/>
          </a:prstGeom>
        </p:spPr>
      </p:pic>
    </p:spTree>
    <p:extLst>
      <p:ext uri="{BB962C8B-B14F-4D97-AF65-F5344CB8AC3E}">
        <p14:creationId xmlns:p14="http://schemas.microsoft.com/office/powerpoint/2010/main" val="1044200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2F73EB-B46F-4F77-B3DC-7C374906F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4">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ADDB10B3-CF45-4294-8994-0E8AD1FC6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5145417F-1D1B-48A7-B4DA-BAD73B02C8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13CF9D9F-1672-4D0C-934E-CD9EE1BE5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1558C702-CA14-4264-B8FC-A5120F75DE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8" name="Straight Connector 17">
              <a:extLst>
                <a:ext uri="{FF2B5EF4-FFF2-40B4-BE49-F238E27FC236}">
                  <a16:creationId xmlns:a16="http://schemas.microsoft.com/office/drawing/2014/main" id="{6621A72C-7343-4A22-8700-696C5860A2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44A4DC-7861-4DCC-9931-5A075855D6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16C316F-BFB5-424F-A951-E962A3B74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AA927C3B-99B6-4CC8-9B17-E037F8499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w="6350" cap="sq" cmpd="sng" algn="ctr">
            <a:noFill/>
            <a:prstDash val="solid"/>
            <a:miter lim="800000"/>
          </a:ln>
          <a:effectLst/>
        </p:spPr>
      </p:sp>
      <p:sp>
        <p:nvSpPr>
          <p:cNvPr id="24" name="Rectangle 23">
            <a:extLst>
              <a:ext uri="{FF2B5EF4-FFF2-40B4-BE49-F238E27FC236}">
                <a16:creationId xmlns:a16="http://schemas.microsoft.com/office/drawing/2014/main" id="{1C1D606D-4DA3-4806-8F40-02982F4AD0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42" y="643464"/>
            <a:ext cx="10905291" cy="5571072"/>
          </a:xfrm>
          <a:prstGeom prst="rect">
            <a:avLst/>
          </a:prstGeom>
          <a:solidFill>
            <a:srgbClr val="FFFFFF"/>
          </a:solidFill>
          <a:ln w="9525" cap="flat" cmpd="sng" algn="ctr">
            <a:noFill/>
            <a:prstDash val="solid"/>
          </a:ln>
          <a:effectLst>
            <a:softEdge rad="0"/>
          </a:effectLst>
        </p:spPr>
      </p:sp>
      <p:sp useBgFill="1">
        <p:nvSpPr>
          <p:cNvPr id="26" name="Rectangle 25">
            <a:extLst>
              <a:ext uri="{FF2B5EF4-FFF2-40B4-BE49-F238E27FC236}">
                <a16:creationId xmlns:a16="http://schemas.microsoft.com/office/drawing/2014/main" id="{CD7A4F52-D451-483C-8243-5B0F83B91D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680" y="809244"/>
            <a:ext cx="10579608" cy="5239512"/>
          </a:xfrm>
          <a:prstGeom prst="rect">
            <a:avLst/>
          </a:prstGeom>
          <a:ln w="6350" cap="sq" cmpd="sng" algn="ctr">
            <a:noFill/>
            <a:prstDash val="solid"/>
            <a:miter lim="800000"/>
          </a:ln>
          <a:effectLst/>
        </p:spPr>
      </p:sp>
      <p:sp>
        <p:nvSpPr>
          <p:cNvPr id="2" name="Title 1">
            <a:extLst>
              <a:ext uri="{FF2B5EF4-FFF2-40B4-BE49-F238E27FC236}">
                <a16:creationId xmlns:a16="http://schemas.microsoft.com/office/drawing/2014/main" id="{CFFA20A8-A2B8-471D-B65A-3968EFA6AFCA}"/>
              </a:ext>
            </a:extLst>
          </p:cNvPr>
          <p:cNvSpPr>
            <a:spLocks noGrp="1"/>
          </p:cNvSpPr>
          <p:nvPr>
            <p:ph type="title"/>
          </p:nvPr>
        </p:nvSpPr>
        <p:spPr>
          <a:xfrm>
            <a:off x="1141883" y="1260389"/>
            <a:ext cx="6704658" cy="4335616"/>
          </a:xfrm>
        </p:spPr>
        <p:txBody>
          <a:bodyPr vert="horz" lIns="91440" tIns="45720" rIns="91440" bIns="45720" rtlCol="0" anchor="ctr">
            <a:normAutofit/>
          </a:bodyPr>
          <a:lstStyle/>
          <a:p>
            <a:pPr algn="r">
              <a:lnSpc>
                <a:spcPct val="83000"/>
              </a:lnSpc>
            </a:pPr>
            <a:r>
              <a:rPr lang="en-US" sz="5400" cap="all" spc="-100">
                <a:solidFill>
                  <a:schemeClr val="tx1"/>
                </a:solidFill>
              </a:rPr>
              <a:t>The Five Goals of Professionalism</a:t>
            </a:r>
          </a:p>
        </p:txBody>
      </p:sp>
      <p:sp>
        <p:nvSpPr>
          <p:cNvPr id="4" name="Text Placeholder 3">
            <a:extLst>
              <a:ext uri="{FF2B5EF4-FFF2-40B4-BE49-F238E27FC236}">
                <a16:creationId xmlns:a16="http://schemas.microsoft.com/office/drawing/2014/main" id="{A0697D79-8CB1-4547-B424-5A3EB022F65A}"/>
              </a:ext>
            </a:extLst>
          </p:cNvPr>
          <p:cNvSpPr>
            <a:spLocks noGrp="1"/>
          </p:cNvSpPr>
          <p:nvPr>
            <p:ph type="body" sz="half" idx="2"/>
          </p:nvPr>
        </p:nvSpPr>
        <p:spPr>
          <a:xfrm>
            <a:off x="8413205" y="1260389"/>
            <a:ext cx="2658449" cy="4334006"/>
          </a:xfrm>
        </p:spPr>
        <p:txBody>
          <a:bodyPr vert="horz" lIns="91440" tIns="45720" rIns="91440" bIns="45720" rtlCol="0" anchor="ctr">
            <a:normAutofit/>
          </a:bodyPr>
          <a:lstStyle/>
          <a:p>
            <a:pPr>
              <a:lnSpc>
                <a:spcPct val="100000"/>
              </a:lnSpc>
              <a:spcBef>
                <a:spcPts val="0"/>
              </a:spcBef>
              <a:spcAft>
                <a:spcPts val="600"/>
              </a:spcAft>
            </a:pPr>
            <a:r>
              <a:rPr lang="en-US" sz="2000" spc="80" dirty="0">
                <a:solidFill>
                  <a:schemeClr val="tx1"/>
                </a:solidFill>
              </a:rPr>
              <a:t>#4 – Teaching and Learning</a:t>
            </a:r>
          </a:p>
        </p:txBody>
      </p:sp>
      <p:cxnSp>
        <p:nvCxnSpPr>
          <p:cNvPr id="28" name="Straight Connector 27">
            <a:extLst>
              <a:ext uri="{FF2B5EF4-FFF2-40B4-BE49-F238E27FC236}">
                <a16:creationId xmlns:a16="http://schemas.microsoft.com/office/drawing/2014/main" id="{23413C9D-32A8-4475-92E1-327E029906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2"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Slide 18">
            <a:hlinkClick r:id="" action="ppaction://media"/>
            <a:extLst>
              <a:ext uri="{FF2B5EF4-FFF2-40B4-BE49-F238E27FC236}">
                <a16:creationId xmlns:a16="http://schemas.microsoft.com/office/drawing/2014/main" id="{1226A39E-8B86-4AD6-B351-7266FCF255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0279" y="5307365"/>
            <a:ext cx="609600" cy="609600"/>
          </a:xfrm>
          <a:prstGeom prst="rect">
            <a:avLst/>
          </a:prstGeom>
        </p:spPr>
      </p:pic>
    </p:spTree>
    <p:extLst>
      <p:ext uri="{BB962C8B-B14F-4D97-AF65-F5344CB8AC3E}">
        <p14:creationId xmlns:p14="http://schemas.microsoft.com/office/powerpoint/2010/main" val="242114955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DD71FB8-9DB3-4E4B-94C2-ACC1619322A8}"/>
              </a:ext>
            </a:extLst>
          </p:cNvPr>
          <p:cNvPicPr>
            <a:picLocks noChangeAspect="1"/>
          </p:cNvPicPr>
          <p:nvPr/>
        </p:nvPicPr>
        <p:blipFill>
          <a:blip r:embed="rId4"/>
          <a:stretch>
            <a:fillRect/>
          </a:stretch>
        </p:blipFill>
        <p:spPr>
          <a:xfrm>
            <a:off x="2818902" y="643467"/>
            <a:ext cx="6554195" cy="5571066"/>
          </a:xfrm>
          <a:prstGeom prst="rect">
            <a:avLst/>
          </a:prstGeom>
        </p:spPr>
      </p:pic>
      <p:pic>
        <p:nvPicPr>
          <p:cNvPr id="8" name="Slide 19">
            <a:hlinkClick r:id="" action="ppaction://media"/>
            <a:extLst>
              <a:ext uri="{FF2B5EF4-FFF2-40B4-BE49-F238E27FC236}">
                <a16:creationId xmlns:a16="http://schemas.microsoft.com/office/drawing/2014/main" id="{278791DC-6173-46B4-956E-3094F05CA5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0898" y="5657687"/>
            <a:ext cx="609600" cy="609600"/>
          </a:xfrm>
          <a:prstGeom prst="rect">
            <a:avLst/>
          </a:prstGeom>
        </p:spPr>
      </p:pic>
    </p:spTree>
    <p:extLst>
      <p:ext uri="{BB962C8B-B14F-4D97-AF65-F5344CB8AC3E}">
        <p14:creationId xmlns:p14="http://schemas.microsoft.com/office/powerpoint/2010/main" val="185724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5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8F54E216-74CA-49EC-81A4-592AEFE50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4">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1DBCC6C4-56D3-4F18-8642-B083630B2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83" name="Rectangle 82">
            <a:extLst>
              <a:ext uri="{FF2B5EF4-FFF2-40B4-BE49-F238E27FC236}">
                <a16:creationId xmlns:a16="http://schemas.microsoft.com/office/drawing/2014/main" id="{AA9A53CB-2664-4EDA-ACC7-C1082E5BE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85" name="Rectangle 84">
            <a:extLst>
              <a:ext uri="{FF2B5EF4-FFF2-40B4-BE49-F238E27FC236}">
                <a16:creationId xmlns:a16="http://schemas.microsoft.com/office/drawing/2014/main" id="{460C0EEC-7BE6-42CF-89CF-972623599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7" name="Group 86">
            <a:extLst>
              <a:ext uri="{FF2B5EF4-FFF2-40B4-BE49-F238E27FC236}">
                <a16:creationId xmlns:a16="http://schemas.microsoft.com/office/drawing/2014/main" id="{FB34CFEC-D348-44B1-976E-577CB18941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88" name="Straight Connector 87">
              <a:extLst>
                <a:ext uri="{FF2B5EF4-FFF2-40B4-BE49-F238E27FC236}">
                  <a16:creationId xmlns:a16="http://schemas.microsoft.com/office/drawing/2014/main" id="{20458342-5863-4424-A6E3-A9AFA6337E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CCA2E31E-7FB1-4FD0-BE7E-F888228AA6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4D1846C-BF42-4B54-965F-62FC81CD553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92" name="Rectangle 91">
            <a:extLst>
              <a:ext uri="{FF2B5EF4-FFF2-40B4-BE49-F238E27FC236}">
                <a16:creationId xmlns:a16="http://schemas.microsoft.com/office/drawing/2014/main" id="{76809238-4BF4-4908-A81B-0E3E0AB8B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4" name="Rectangle 93">
            <a:extLst>
              <a:ext uri="{FF2B5EF4-FFF2-40B4-BE49-F238E27FC236}">
                <a16:creationId xmlns:a16="http://schemas.microsoft.com/office/drawing/2014/main" id="{AA8EEB0F-56FF-4327-A27E-0375BC46E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96" name="Rectangle 95">
            <a:extLst>
              <a:ext uri="{FF2B5EF4-FFF2-40B4-BE49-F238E27FC236}">
                <a16:creationId xmlns:a16="http://schemas.microsoft.com/office/drawing/2014/main" id="{8C675414-4258-42CC-8712-71CAB301C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7" y="621793"/>
            <a:ext cx="6651809" cy="5614416"/>
          </a:xfrm>
          <a:prstGeom prst="rect">
            <a:avLst/>
          </a:prstGeom>
          <a:solidFill>
            <a:schemeClr val="accent1"/>
          </a:solidFill>
          <a:ln w="6350" cap="sq" cmpd="sng" algn="ctr">
            <a:noFill/>
            <a:prstDash val="solid"/>
            <a:miter lim="800000"/>
          </a:ln>
          <a:effectLst/>
        </p:spPr>
      </p:sp>
      <p:sp>
        <p:nvSpPr>
          <p:cNvPr id="2" name="Title 1">
            <a:extLst>
              <a:ext uri="{FF2B5EF4-FFF2-40B4-BE49-F238E27FC236}">
                <a16:creationId xmlns:a16="http://schemas.microsoft.com/office/drawing/2014/main" id="{5EA10542-A177-46AF-AF8A-F00F6156B76F}"/>
              </a:ext>
            </a:extLst>
          </p:cNvPr>
          <p:cNvSpPr>
            <a:spLocks noGrp="1"/>
          </p:cNvSpPr>
          <p:nvPr>
            <p:ph type="title"/>
          </p:nvPr>
        </p:nvSpPr>
        <p:spPr>
          <a:xfrm>
            <a:off x="1078160" y="1348844"/>
            <a:ext cx="5716338" cy="3042706"/>
          </a:xfrm>
        </p:spPr>
        <p:txBody>
          <a:bodyPr vert="horz" lIns="91440" tIns="45720" rIns="91440" bIns="45720" rtlCol="0" anchor="ctr">
            <a:normAutofit/>
          </a:bodyPr>
          <a:lstStyle/>
          <a:p>
            <a:pPr algn="ctr">
              <a:lnSpc>
                <a:spcPct val="83000"/>
              </a:lnSpc>
            </a:pPr>
            <a:r>
              <a:rPr lang="en-US" sz="5100" cap="all" spc="-100"/>
              <a:t>The Five Goals of Professionalism</a:t>
            </a:r>
          </a:p>
        </p:txBody>
      </p:sp>
      <p:sp>
        <p:nvSpPr>
          <p:cNvPr id="4" name="Text Placeholder 3">
            <a:extLst>
              <a:ext uri="{FF2B5EF4-FFF2-40B4-BE49-F238E27FC236}">
                <a16:creationId xmlns:a16="http://schemas.microsoft.com/office/drawing/2014/main" id="{7BB42C77-685E-454E-87C7-87D473EB3D30}"/>
              </a:ext>
            </a:extLst>
          </p:cNvPr>
          <p:cNvSpPr>
            <a:spLocks noGrp="1"/>
          </p:cNvSpPr>
          <p:nvPr>
            <p:ph type="body" sz="half" idx="2"/>
          </p:nvPr>
        </p:nvSpPr>
        <p:spPr>
          <a:xfrm>
            <a:off x="1258697" y="4682061"/>
            <a:ext cx="5355264" cy="950976"/>
          </a:xfrm>
        </p:spPr>
        <p:txBody>
          <a:bodyPr vert="horz" lIns="91440" tIns="45720" rIns="91440" bIns="45720" rtlCol="0">
            <a:normAutofit/>
          </a:bodyPr>
          <a:lstStyle/>
          <a:p>
            <a:pPr algn="ctr">
              <a:lnSpc>
                <a:spcPct val="100000"/>
              </a:lnSpc>
              <a:spcBef>
                <a:spcPts val="0"/>
              </a:spcBef>
              <a:spcAft>
                <a:spcPts val="600"/>
              </a:spcAft>
            </a:pPr>
            <a:r>
              <a:rPr lang="en-US" sz="1600" spc="80"/>
              <a:t>#5 – Becoming a Professional</a:t>
            </a:r>
          </a:p>
        </p:txBody>
      </p:sp>
      <p:sp>
        <p:nvSpPr>
          <p:cNvPr id="98" name="Rectangle 97">
            <a:extLst>
              <a:ext uri="{FF2B5EF4-FFF2-40B4-BE49-F238E27FC236}">
                <a16:creationId xmlns:a16="http://schemas.microsoft.com/office/drawing/2014/main" id="{268B47B7-005F-4C02-8E00-6BBAC4A4A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3061"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0" name="Straight Connector 99">
            <a:extLst>
              <a:ext uri="{FF2B5EF4-FFF2-40B4-BE49-F238E27FC236}">
                <a16:creationId xmlns:a16="http://schemas.microsoft.com/office/drawing/2014/main" id="{3D5EDEA3-CA2C-4973-8A63-A821317191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37361"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9C62E5F-B92C-496F-9983-EE3B05E2B5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9001"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B3D08D2-9E17-49CF-B0AE-DA569D8C32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37361" y="1092118"/>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 name="Picture 9" descr="A picture containing indoor, wall, teddy&#10;&#10;Description automatically generated">
            <a:extLst>
              <a:ext uri="{FF2B5EF4-FFF2-40B4-BE49-F238E27FC236}">
                <a16:creationId xmlns:a16="http://schemas.microsoft.com/office/drawing/2014/main" id="{C4D96268-7E05-487B-AEDE-7D3F882076FB}"/>
              </a:ext>
            </a:extLst>
          </p:cNvPr>
          <p:cNvPicPr>
            <a:picLocks noChangeAspect="1"/>
          </p:cNvPicPr>
          <p:nvPr/>
        </p:nvPicPr>
        <p:blipFill rotWithShape="1">
          <a:blip r:embed="rId5"/>
          <a:srcRect r="-1" b="6702"/>
          <a:stretch/>
        </p:blipFill>
        <p:spPr>
          <a:xfrm rot="5400000">
            <a:off x="6993111" y="1048657"/>
            <a:ext cx="2843220" cy="1989493"/>
          </a:xfrm>
          <a:prstGeom prst="rect">
            <a:avLst/>
          </a:prstGeom>
        </p:spPr>
      </p:pic>
      <p:pic>
        <p:nvPicPr>
          <p:cNvPr id="6" name="Picture Placeholder 5" descr="A picture containing wall, indoor, person, floor&#10;&#10;Description automatically generated">
            <a:extLst>
              <a:ext uri="{FF2B5EF4-FFF2-40B4-BE49-F238E27FC236}">
                <a16:creationId xmlns:a16="http://schemas.microsoft.com/office/drawing/2014/main" id="{11B5B85B-C8DE-472D-BC1B-A6BEBF87501C}"/>
              </a:ext>
            </a:extLst>
          </p:cNvPr>
          <p:cNvPicPr>
            <a:picLocks noGrp="1" noChangeAspect="1"/>
          </p:cNvPicPr>
          <p:nvPr>
            <p:ph type="pic" idx="1"/>
          </p:nvPr>
        </p:nvPicPr>
        <p:blipFill rotWithShape="1">
          <a:blip r:embed="rId6"/>
          <a:srcRect t="6702" r="-1" b="-1"/>
          <a:stretch/>
        </p:blipFill>
        <p:spPr>
          <a:xfrm rot="5400000">
            <a:off x="9134033" y="1048657"/>
            <a:ext cx="2843220" cy="1989493"/>
          </a:xfrm>
          <a:prstGeom prst="rect">
            <a:avLst/>
          </a:prstGeom>
        </p:spPr>
      </p:pic>
      <p:pic>
        <p:nvPicPr>
          <p:cNvPr id="8" name="Picture 7" descr="A person standing in front of a door&#10;&#10;Description automatically generated">
            <a:extLst>
              <a:ext uri="{FF2B5EF4-FFF2-40B4-BE49-F238E27FC236}">
                <a16:creationId xmlns:a16="http://schemas.microsoft.com/office/drawing/2014/main" id="{796CB954-FA4E-4154-9C1C-1C214C76598A}"/>
              </a:ext>
            </a:extLst>
          </p:cNvPr>
          <p:cNvPicPr>
            <a:picLocks noChangeAspect="1"/>
          </p:cNvPicPr>
          <p:nvPr/>
        </p:nvPicPr>
        <p:blipFill rotWithShape="1">
          <a:blip r:embed="rId7"/>
          <a:srcRect t="1950" r="4" b="14101"/>
          <a:stretch/>
        </p:blipFill>
        <p:spPr>
          <a:xfrm>
            <a:off x="7419975" y="3629608"/>
            <a:ext cx="4139853" cy="2606600"/>
          </a:xfrm>
          <a:prstGeom prst="rect">
            <a:avLst/>
          </a:prstGeom>
        </p:spPr>
      </p:pic>
      <p:pic>
        <p:nvPicPr>
          <p:cNvPr id="11" name="Slide 20">
            <a:hlinkClick r:id="" action="ppaction://media"/>
            <a:extLst>
              <a:ext uri="{FF2B5EF4-FFF2-40B4-BE49-F238E27FC236}">
                <a16:creationId xmlns:a16="http://schemas.microsoft.com/office/drawing/2014/main" id="{9E77A946-56DA-4BC6-BC1C-95CF42ED0B5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27302" y="5612017"/>
            <a:ext cx="609600" cy="609600"/>
          </a:xfrm>
          <a:prstGeom prst="rect">
            <a:avLst/>
          </a:prstGeom>
        </p:spPr>
      </p:pic>
    </p:spTree>
    <p:extLst>
      <p:ext uri="{BB962C8B-B14F-4D97-AF65-F5344CB8AC3E}">
        <p14:creationId xmlns:p14="http://schemas.microsoft.com/office/powerpoint/2010/main" val="323871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89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4">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9D757F9A-9F6E-40C1-B57A-C6D59DB1C839}"/>
              </a:ext>
            </a:extLst>
          </p:cNvPr>
          <p:cNvSpPr>
            <a:spLocks noGrp="1"/>
          </p:cNvSpPr>
          <p:nvPr>
            <p:ph type="title"/>
          </p:nvPr>
        </p:nvSpPr>
        <p:spPr>
          <a:xfrm>
            <a:off x="7532835" y="1420706"/>
            <a:ext cx="3466540" cy="4016587"/>
          </a:xfrm>
        </p:spPr>
        <p:txBody>
          <a:bodyPr>
            <a:normAutofit/>
          </a:bodyPr>
          <a:lstStyle/>
          <a:p>
            <a:r>
              <a:rPr lang="en-US" sz="3600"/>
              <a:t>The Five Goals of Professionalism implies that one should…</a:t>
            </a:r>
          </a:p>
        </p:txBody>
      </p:sp>
      <p:sp>
        <p:nvSpPr>
          <p:cNvPr id="3" name="Content Placeholder 2">
            <a:extLst>
              <a:ext uri="{FF2B5EF4-FFF2-40B4-BE49-F238E27FC236}">
                <a16:creationId xmlns:a16="http://schemas.microsoft.com/office/drawing/2014/main" id="{070A13D6-1393-4F22-BE61-7B2F796310E4}"/>
              </a:ext>
            </a:extLst>
          </p:cNvPr>
          <p:cNvSpPr>
            <a:spLocks noGrp="1"/>
          </p:cNvSpPr>
          <p:nvPr>
            <p:ph idx="1"/>
          </p:nvPr>
        </p:nvSpPr>
        <p:spPr>
          <a:xfrm>
            <a:off x="1440519" y="1420706"/>
            <a:ext cx="5514758" cy="4016587"/>
          </a:xfrm>
        </p:spPr>
        <p:txBody>
          <a:bodyPr anchor="ctr">
            <a:normAutofit/>
          </a:bodyPr>
          <a:lstStyle/>
          <a:p>
            <a:pPr>
              <a:lnSpc>
                <a:spcPct val="90000"/>
              </a:lnSpc>
            </a:pPr>
            <a:r>
              <a:rPr lang="en-US">
                <a:solidFill>
                  <a:schemeClr val="tx1">
                    <a:lumMod val="75000"/>
                    <a:lumOff val="25000"/>
                  </a:schemeClr>
                </a:solidFill>
              </a:rPr>
              <a:t>Know about and engage in ethical practice</a:t>
            </a:r>
          </a:p>
          <a:p>
            <a:pPr marL="0" indent="0">
              <a:lnSpc>
                <a:spcPct val="90000"/>
              </a:lnSpc>
              <a:buNone/>
            </a:pPr>
            <a:endParaRPr lang="en-US">
              <a:solidFill>
                <a:schemeClr val="tx1">
                  <a:lumMod val="75000"/>
                  <a:lumOff val="25000"/>
                </a:schemeClr>
              </a:solidFill>
            </a:endParaRPr>
          </a:p>
          <a:p>
            <a:pPr>
              <a:lnSpc>
                <a:spcPct val="90000"/>
              </a:lnSpc>
            </a:pPr>
            <a:r>
              <a:rPr lang="en-US">
                <a:solidFill>
                  <a:schemeClr val="tx1">
                    <a:lumMod val="75000"/>
                    <a:lumOff val="25000"/>
                  </a:schemeClr>
                </a:solidFill>
              </a:rPr>
              <a:t>Engage in continuous lifelong learning and professional development</a:t>
            </a:r>
          </a:p>
          <a:p>
            <a:pPr marL="0" indent="0">
              <a:lnSpc>
                <a:spcPct val="90000"/>
              </a:lnSpc>
              <a:buNone/>
            </a:pPr>
            <a:endParaRPr lang="en-US">
              <a:solidFill>
                <a:schemeClr val="tx1">
                  <a:lumMod val="75000"/>
                  <a:lumOff val="25000"/>
                </a:schemeClr>
              </a:solidFill>
            </a:endParaRPr>
          </a:p>
          <a:p>
            <a:pPr>
              <a:lnSpc>
                <a:spcPct val="90000"/>
              </a:lnSpc>
            </a:pPr>
            <a:r>
              <a:rPr lang="en-US">
                <a:solidFill>
                  <a:schemeClr val="tx1">
                    <a:lumMod val="75000"/>
                    <a:lumOff val="25000"/>
                  </a:schemeClr>
                </a:solidFill>
              </a:rPr>
              <a:t>Collaborate with colleagues, parents, families, and community partners</a:t>
            </a:r>
          </a:p>
          <a:p>
            <a:pPr marL="0" indent="0">
              <a:lnSpc>
                <a:spcPct val="90000"/>
              </a:lnSpc>
              <a:buNone/>
            </a:pPr>
            <a:endParaRPr lang="en-US">
              <a:solidFill>
                <a:schemeClr val="tx1">
                  <a:lumMod val="75000"/>
                  <a:lumOff val="25000"/>
                </a:schemeClr>
              </a:solidFill>
            </a:endParaRPr>
          </a:p>
          <a:p>
            <a:pPr>
              <a:lnSpc>
                <a:spcPct val="90000"/>
              </a:lnSpc>
            </a:pPr>
            <a:r>
              <a:rPr lang="en-US">
                <a:solidFill>
                  <a:schemeClr val="tx1">
                    <a:lumMod val="75000"/>
                    <a:lumOff val="25000"/>
                  </a:schemeClr>
                </a:solidFill>
              </a:rPr>
              <a:t>Engage in reflective practice</a:t>
            </a:r>
          </a:p>
          <a:p>
            <a:pPr marL="0" indent="0">
              <a:lnSpc>
                <a:spcPct val="90000"/>
              </a:lnSpc>
              <a:buNone/>
            </a:pPr>
            <a:endParaRPr lang="en-US">
              <a:solidFill>
                <a:schemeClr val="tx1">
                  <a:lumMod val="75000"/>
                  <a:lumOff val="25000"/>
                </a:schemeClr>
              </a:solidFill>
            </a:endParaRPr>
          </a:p>
          <a:p>
            <a:pPr>
              <a:lnSpc>
                <a:spcPct val="90000"/>
              </a:lnSpc>
            </a:pPr>
            <a:r>
              <a:rPr lang="en-US">
                <a:solidFill>
                  <a:schemeClr val="tx1">
                    <a:lumMod val="75000"/>
                    <a:lumOff val="25000"/>
                  </a:schemeClr>
                </a:solidFill>
              </a:rPr>
              <a:t>Advocate on behalf of children, families, and the profession</a:t>
            </a:r>
          </a:p>
          <a:p>
            <a:pPr>
              <a:lnSpc>
                <a:spcPct val="90000"/>
              </a:lnSpc>
            </a:pPr>
            <a:endParaRPr lang="en-US">
              <a:solidFill>
                <a:schemeClr val="tx1">
                  <a:lumMod val="75000"/>
                  <a:lumOff val="25000"/>
                </a:schemeClr>
              </a:solidFill>
            </a:endParaRPr>
          </a:p>
        </p:txBody>
      </p:sp>
      <p:cxnSp>
        <p:nvCxnSpPr>
          <p:cNvPr id="16" name="Straight Connector 15">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5731"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Slide 21">
            <a:hlinkClick r:id="" action="ppaction://media"/>
            <a:extLst>
              <a:ext uri="{FF2B5EF4-FFF2-40B4-BE49-F238E27FC236}">
                <a16:creationId xmlns:a16="http://schemas.microsoft.com/office/drawing/2014/main" id="{DA0CB475-CC7C-45A7-BD67-B1053A5A1E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718" y="5298778"/>
            <a:ext cx="609600" cy="609600"/>
          </a:xfrm>
          <a:prstGeom prst="rect">
            <a:avLst/>
          </a:prstGeom>
        </p:spPr>
      </p:pic>
    </p:spTree>
    <p:extLst>
      <p:ext uri="{BB962C8B-B14F-4D97-AF65-F5344CB8AC3E}">
        <p14:creationId xmlns:p14="http://schemas.microsoft.com/office/powerpoint/2010/main" val="377385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1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501BA-9943-4626-810B-F1E11E31138B}"/>
              </a:ext>
            </a:extLst>
          </p:cNvPr>
          <p:cNvSpPr>
            <a:spLocks noGrp="1"/>
          </p:cNvSpPr>
          <p:nvPr>
            <p:ph type="title"/>
          </p:nvPr>
        </p:nvSpPr>
        <p:spPr/>
        <p:txBody>
          <a:bodyPr/>
          <a:lstStyle/>
          <a:p>
            <a:r>
              <a:rPr lang="en-US" dirty="0"/>
              <a:t>My lifelong learning has…</a:t>
            </a:r>
          </a:p>
        </p:txBody>
      </p:sp>
      <p:sp>
        <p:nvSpPr>
          <p:cNvPr id="3" name="Content Placeholder 2">
            <a:extLst>
              <a:ext uri="{FF2B5EF4-FFF2-40B4-BE49-F238E27FC236}">
                <a16:creationId xmlns:a16="http://schemas.microsoft.com/office/drawing/2014/main" id="{AC1335A0-7796-4299-AD7B-7BCB06EDAA94}"/>
              </a:ext>
            </a:extLst>
          </p:cNvPr>
          <p:cNvSpPr>
            <a:spLocks noGrp="1"/>
          </p:cNvSpPr>
          <p:nvPr>
            <p:ph sz="half" idx="1"/>
          </p:nvPr>
        </p:nvSpPr>
        <p:spPr/>
        <p:txBody>
          <a:bodyPr/>
          <a:lstStyle/>
          <a:p>
            <a:pPr marL="0" indent="0">
              <a:buNone/>
            </a:pPr>
            <a:r>
              <a:rPr lang="en-US" dirty="0"/>
              <a:t>Inspired me to obtain my A.A.S. in ECE</a:t>
            </a:r>
          </a:p>
          <a:p>
            <a:pPr marL="0" indent="0">
              <a:buNone/>
            </a:pPr>
            <a:endParaRPr lang="en-US" dirty="0"/>
          </a:p>
        </p:txBody>
      </p:sp>
      <p:sp>
        <p:nvSpPr>
          <p:cNvPr id="4" name="Content Placeholder 3">
            <a:extLst>
              <a:ext uri="{FF2B5EF4-FFF2-40B4-BE49-F238E27FC236}">
                <a16:creationId xmlns:a16="http://schemas.microsoft.com/office/drawing/2014/main" id="{B3382BD9-A880-42D3-AA87-2A60165576D2}"/>
              </a:ext>
            </a:extLst>
          </p:cNvPr>
          <p:cNvSpPr>
            <a:spLocks noGrp="1"/>
          </p:cNvSpPr>
          <p:nvPr>
            <p:ph sz="half" idx="2"/>
          </p:nvPr>
        </p:nvSpPr>
        <p:spPr>
          <a:xfrm>
            <a:off x="6370320" y="2103120"/>
            <a:ext cx="4754880" cy="4112286"/>
          </a:xfrm>
        </p:spPr>
        <p:txBody>
          <a:bodyPr/>
          <a:lstStyle/>
          <a:p>
            <a:pPr marL="0" indent="0">
              <a:buNone/>
            </a:pPr>
            <a:r>
              <a:rPr lang="en-US" dirty="0"/>
              <a:t>Further inspired me to obtain my B.S. in CD</a:t>
            </a:r>
          </a:p>
          <a:p>
            <a:pPr marL="0" indent="0">
              <a:buNone/>
            </a:pPr>
            <a:endParaRPr lang="en-US" dirty="0"/>
          </a:p>
        </p:txBody>
      </p:sp>
      <p:pic>
        <p:nvPicPr>
          <p:cNvPr id="6" name="Picture 5" descr="A close up of text on a white background&#10;&#10;Description automatically generated">
            <a:extLst>
              <a:ext uri="{FF2B5EF4-FFF2-40B4-BE49-F238E27FC236}">
                <a16:creationId xmlns:a16="http://schemas.microsoft.com/office/drawing/2014/main" id="{ADC4DEBD-D369-45C8-AC87-8C4413FE158D}"/>
              </a:ext>
            </a:extLst>
          </p:cNvPr>
          <p:cNvPicPr>
            <a:picLocks noChangeAspect="1"/>
          </p:cNvPicPr>
          <p:nvPr/>
        </p:nvPicPr>
        <p:blipFill>
          <a:blip r:embed="rId4"/>
          <a:stretch>
            <a:fillRect/>
          </a:stretch>
        </p:blipFill>
        <p:spPr>
          <a:xfrm>
            <a:off x="1327053" y="2627142"/>
            <a:ext cx="3779520" cy="3429000"/>
          </a:xfrm>
          <a:prstGeom prst="rect">
            <a:avLst/>
          </a:prstGeom>
        </p:spPr>
      </p:pic>
      <p:pic>
        <p:nvPicPr>
          <p:cNvPr id="8" name="Picture 7" descr="A close up of text on a white background&#10;&#10;Description automatically generated">
            <a:extLst>
              <a:ext uri="{FF2B5EF4-FFF2-40B4-BE49-F238E27FC236}">
                <a16:creationId xmlns:a16="http://schemas.microsoft.com/office/drawing/2014/main" id="{92E30C94-6E02-4025-8D22-213D9F25A391}"/>
              </a:ext>
            </a:extLst>
          </p:cNvPr>
          <p:cNvPicPr>
            <a:picLocks noChangeAspect="1"/>
          </p:cNvPicPr>
          <p:nvPr/>
        </p:nvPicPr>
        <p:blipFill>
          <a:blip r:embed="rId5"/>
          <a:stretch>
            <a:fillRect/>
          </a:stretch>
        </p:blipFill>
        <p:spPr>
          <a:xfrm>
            <a:off x="6840416" y="2651760"/>
            <a:ext cx="3990535" cy="3429001"/>
          </a:xfrm>
          <a:prstGeom prst="rect">
            <a:avLst/>
          </a:prstGeom>
        </p:spPr>
      </p:pic>
      <p:pic>
        <p:nvPicPr>
          <p:cNvPr id="10" name="Slide 22">
            <a:hlinkClick r:id="" action="ppaction://media"/>
            <a:extLst>
              <a:ext uri="{FF2B5EF4-FFF2-40B4-BE49-F238E27FC236}">
                <a16:creationId xmlns:a16="http://schemas.microsoft.com/office/drawing/2014/main" id="{B9BD61B3-B81C-417B-9865-062DFEACE26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77133" y="5636286"/>
            <a:ext cx="609600" cy="609600"/>
          </a:xfrm>
          <a:prstGeom prst="rect">
            <a:avLst/>
          </a:prstGeom>
        </p:spPr>
      </p:pic>
    </p:spTree>
    <p:extLst>
      <p:ext uri="{BB962C8B-B14F-4D97-AF65-F5344CB8AC3E}">
        <p14:creationId xmlns:p14="http://schemas.microsoft.com/office/powerpoint/2010/main" val="273563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66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itle 1">
            <a:extLst>
              <a:ext uri="{FF2B5EF4-FFF2-40B4-BE49-F238E27FC236}">
                <a16:creationId xmlns:a16="http://schemas.microsoft.com/office/drawing/2014/main" id="{13B97D80-5591-4049-9A81-EB6DEAF16DFA}"/>
              </a:ext>
            </a:extLst>
          </p:cNvPr>
          <p:cNvSpPr>
            <a:spLocks noGrp="1"/>
          </p:cNvSpPr>
          <p:nvPr>
            <p:ph type="title"/>
          </p:nvPr>
        </p:nvSpPr>
        <p:spPr>
          <a:xfrm>
            <a:off x="573409" y="559477"/>
            <a:ext cx="3765200" cy="5709931"/>
          </a:xfrm>
        </p:spPr>
        <p:txBody>
          <a:bodyPr>
            <a:normAutofit/>
          </a:bodyPr>
          <a:lstStyle/>
          <a:p>
            <a:pPr algn="ctr"/>
            <a:r>
              <a:rPr lang="en-US" dirty="0"/>
              <a:t>Be Inspired!</a:t>
            </a:r>
            <a:endParaRPr lang="en-US"/>
          </a:p>
        </p:txBody>
      </p:sp>
      <p:graphicFrame>
        <p:nvGraphicFramePr>
          <p:cNvPr id="5" name="Content Placeholder 2">
            <a:extLst>
              <a:ext uri="{FF2B5EF4-FFF2-40B4-BE49-F238E27FC236}">
                <a16:creationId xmlns:a16="http://schemas.microsoft.com/office/drawing/2014/main" id="{259F61A3-3FE5-4D1C-A5DD-E2DFAF9FD838}"/>
              </a:ext>
            </a:extLst>
          </p:cNvPr>
          <p:cNvGraphicFramePr>
            <a:graphicFrameLocks noGrp="1"/>
          </p:cNvGraphicFramePr>
          <p:nvPr>
            <p:ph idx="1"/>
            <p:extLst>
              <p:ext uri="{D42A27DB-BD31-4B8C-83A1-F6EECF244321}">
                <p14:modId xmlns:p14="http://schemas.microsoft.com/office/powerpoint/2010/main" val="546437555"/>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Slide 23">
            <a:hlinkClick r:id="" action="ppaction://media"/>
            <a:extLst>
              <a:ext uri="{FF2B5EF4-FFF2-40B4-BE49-F238E27FC236}">
                <a16:creationId xmlns:a16="http://schemas.microsoft.com/office/drawing/2014/main" id="{4BB5332D-5929-4F11-B7D9-FD5C3350019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07695" y="5807143"/>
            <a:ext cx="609600" cy="609600"/>
          </a:xfrm>
          <a:prstGeom prst="rect">
            <a:avLst/>
          </a:prstGeom>
        </p:spPr>
      </p:pic>
    </p:spTree>
    <p:extLst>
      <p:ext uri="{BB962C8B-B14F-4D97-AF65-F5344CB8AC3E}">
        <p14:creationId xmlns:p14="http://schemas.microsoft.com/office/powerpoint/2010/main" val="358039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99FE9C-D8F9-4F9B-B95B-608C3EF6B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3" name="Rectangle 12">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person wearing glasses&#10;&#10;Description automatically generated">
            <a:extLst>
              <a:ext uri="{FF2B5EF4-FFF2-40B4-BE49-F238E27FC236}">
                <a16:creationId xmlns:a16="http://schemas.microsoft.com/office/drawing/2014/main" id="{97D91FE1-CF51-4EF4-9388-70C2E9CFB06F}"/>
              </a:ext>
            </a:extLst>
          </p:cNvPr>
          <p:cNvPicPr>
            <a:picLocks noGrp="1" noChangeAspect="1"/>
          </p:cNvPicPr>
          <p:nvPr>
            <p:ph type="pic" idx="1"/>
          </p:nvPr>
        </p:nvPicPr>
        <p:blipFill>
          <a:blip r:embed="rId2"/>
          <a:srcRect t="19398" b="19398"/>
          <a:stretch>
            <a:fillRect/>
          </a:stretch>
        </p:blipFill>
        <p:spPr>
          <a:xfrm>
            <a:off x="4667497" y="773108"/>
            <a:ext cx="6880072" cy="5150922"/>
          </a:xfrm>
          <a:prstGeom prst="rect">
            <a:avLst/>
          </a:prstGeom>
        </p:spPr>
      </p:pic>
      <p:sp>
        <p:nvSpPr>
          <p:cNvPr id="17" name="Rectangle 16">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FD0EF9D-1040-4B98-8F36-25F86EE3CA88}"/>
              </a:ext>
            </a:extLst>
          </p:cNvPr>
          <p:cNvSpPr>
            <a:spLocks noGrp="1"/>
          </p:cNvSpPr>
          <p:nvPr>
            <p:ph type="title"/>
          </p:nvPr>
        </p:nvSpPr>
        <p:spPr>
          <a:xfrm>
            <a:off x="643433" y="643464"/>
            <a:ext cx="2888344" cy="1428737"/>
          </a:xfrm>
        </p:spPr>
        <p:txBody>
          <a:bodyPr vert="horz" lIns="91440" tIns="45720" rIns="91440" bIns="45720" rtlCol="0" anchor="ctr">
            <a:normAutofit/>
          </a:bodyPr>
          <a:lstStyle/>
          <a:p>
            <a:r>
              <a:rPr lang="en-US" sz="3200"/>
              <a:t>REFERENCES</a:t>
            </a:r>
          </a:p>
        </p:txBody>
      </p:sp>
      <p:sp>
        <p:nvSpPr>
          <p:cNvPr id="4" name="Text Placeholder 3">
            <a:extLst>
              <a:ext uri="{FF2B5EF4-FFF2-40B4-BE49-F238E27FC236}">
                <a16:creationId xmlns:a16="http://schemas.microsoft.com/office/drawing/2014/main" id="{2EBB95D9-18C0-482B-BF7F-84E98047AF64}"/>
              </a:ext>
            </a:extLst>
          </p:cNvPr>
          <p:cNvSpPr>
            <a:spLocks noGrp="1"/>
          </p:cNvSpPr>
          <p:nvPr>
            <p:ph type="body" sz="half" idx="2"/>
          </p:nvPr>
        </p:nvSpPr>
        <p:spPr>
          <a:xfrm>
            <a:off x="643337" y="2184036"/>
            <a:ext cx="2888439" cy="3869634"/>
          </a:xfrm>
        </p:spPr>
        <p:txBody>
          <a:bodyPr vert="horz" lIns="91440" tIns="45720" rIns="91440" bIns="45720" rtlCol="0">
            <a:normAutofit/>
          </a:bodyPr>
          <a:lstStyle/>
          <a:p>
            <a:pPr indent="-182880">
              <a:lnSpc>
                <a:spcPct val="100000"/>
              </a:lnSpc>
              <a:buFont typeface="Garamond" pitchFamily="18" charset="0"/>
              <a:buChar char="◦"/>
            </a:pPr>
            <a:r>
              <a:rPr lang="en-US" sz="1600"/>
              <a:t>Mind Benders Retrieved from: </a:t>
            </a:r>
            <a:r>
              <a:rPr lang="en-US" sz="1600">
                <a:hlinkClick r:id="rId4"/>
              </a:rPr>
              <a:t>http://www.childcareexchange.com/mb</a:t>
            </a:r>
            <a:endParaRPr lang="en-US" sz="1600"/>
          </a:p>
          <a:p>
            <a:pPr indent="-182880">
              <a:lnSpc>
                <a:spcPct val="100000"/>
              </a:lnSpc>
              <a:buFont typeface="Garamond" pitchFamily="18" charset="0"/>
              <a:buChar char="◦"/>
            </a:pPr>
            <a:endParaRPr lang="en-US" sz="1600"/>
          </a:p>
          <a:p>
            <a:pPr indent="-182880">
              <a:lnSpc>
                <a:spcPct val="100000"/>
              </a:lnSpc>
              <a:buFont typeface="Garamond" pitchFamily="18" charset="0"/>
              <a:buChar char="◦"/>
            </a:pPr>
            <a:r>
              <a:rPr lang="en-US" sz="1600"/>
              <a:t>Morrison, G.S. (2013). Early Childhood Education Today, 11/e. Pearson; Boston, MA</a:t>
            </a:r>
          </a:p>
        </p:txBody>
      </p:sp>
    </p:spTree>
    <p:extLst>
      <p:ext uri="{BB962C8B-B14F-4D97-AF65-F5344CB8AC3E}">
        <p14:creationId xmlns:p14="http://schemas.microsoft.com/office/powerpoint/2010/main" val="1657537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81</TotalTime>
  <Words>572</Words>
  <Application>Microsoft Office PowerPoint</Application>
  <PresentationFormat>Widescreen</PresentationFormat>
  <Paragraphs>78</Paragraphs>
  <Slides>24</Slides>
  <Notes>0</Notes>
  <HiddenSlides>0</HiddenSlides>
  <MMClips>22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Century Gothic</vt:lpstr>
      <vt:lpstr>Freestyle Script</vt:lpstr>
      <vt:lpstr>Garamond</vt:lpstr>
      <vt:lpstr>Lucida Calligraphy</vt:lpstr>
      <vt:lpstr>Savon</vt:lpstr>
      <vt:lpstr>Wake Up ECE…and be inspired!</vt:lpstr>
      <vt:lpstr>“Tell me, what is it you plan to do with your one wild and precious life?” - Mary Oliver</vt:lpstr>
      <vt:lpstr>My ECE journey began when…</vt:lpstr>
      <vt:lpstr>I made the call…</vt:lpstr>
      <vt:lpstr>Curiosities set in…</vt:lpstr>
      <vt:lpstr>Knowledge is Power!</vt:lpstr>
      <vt:lpstr>Career Opportunities in ECE</vt:lpstr>
      <vt:lpstr>“Whenever you see a successful person, you only see the public glories, never the private sacrifices to reach them.” – Vaibhav Shah</vt:lpstr>
      <vt:lpstr>The Five Goals of Professionalism</vt:lpstr>
      <vt:lpstr>PowerPoint Presentation</vt:lpstr>
      <vt:lpstr>The Five Goals of Professionalism</vt:lpstr>
      <vt:lpstr>PowerPoint Presentation</vt:lpstr>
      <vt:lpstr>PowerPoint Presentation</vt:lpstr>
      <vt:lpstr>PowerPoint Presentation</vt:lpstr>
      <vt:lpstr>The Five Goals of Professionalism</vt:lpstr>
      <vt:lpstr>PowerPoint Presentation</vt:lpstr>
      <vt:lpstr>PowerPoint Presentation</vt:lpstr>
      <vt:lpstr>The Five Goals of Professionalism</vt:lpstr>
      <vt:lpstr>PowerPoint Presentation</vt:lpstr>
      <vt:lpstr>The Five Goals of Professionalism</vt:lpstr>
      <vt:lpstr>The Five Goals of Professionalism implies that one should…</vt:lpstr>
      <vt:lpstr>My lifelong learning has…</vt:lpstr>
      <vt:lpstr>Be Inspired!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Wake Up ECE…and be inspired!</dc:title>
  <dc:creator>Angielena Williams</dc:creator>
  <cp:lastModifiedBy>Angielena Williams</cp:lastModifiedBy>
  <cp:revision>7</cp:revision>
  <dcterms:created xsi:type="dcterms:W3CDTF">2019-03-11T17:29:30Z</dcterms:created>
  <dcterms:modified xsi:type="dcterms:W3CDTF">2019-03-11T18:51:06Z</dcterms:modified>
</cp:coreProperties>
</file>